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1" r:id="rId1"/>
  </p:sldMasterIdLst>
  <p:notesMasterIdLst>
    <p:notesMasterId r:id="rId150"/>
  </p:notesMasterIdLst>
  <p:sldIdLst>
    <p:sldId id="519" r:id="rId2"/>
    <p:sldId id="520" r:id="rId3"/>
    <p:sldId id="521" r:id="rId4"/>
    <p:sldId id="522" r:id="rId5"/>
    <p:sldId id="523" r:id="rId6"/>
    <p:sldId id="524" r:id="rId7"/>
    <p:sldId id="525" r:id="rId8"/>
    <p:sldId id="526" r:id="rId9"/>
    <p:sldId id="527" r:id="rId10"/>
    <p:sldId id="528" r:id="rId11"/>
    <p:sldId id="529" r:id="rId12"/>
    <p:sldId id="530" r:id="rId13"/>
    <p:sldId id="531" r:id="rId14"/>
    <p:sldId id="532" r:id="rId15"/>
    <p:sldId id="533" r:id="rId16"/>
    <p:sldId id="534" r:id="rId17"/>
    <p:sldId id="535" r:id="rId18"/>
    <p:sldId id="536" r:id="rId19"/>
    <p:sldId id="537" r:id="rId20"/>
    <p:sldId id="538" r:id="rId21"/>
    <p:sldId id="539" r:id="rId22"/>
    <p:sldId id="540" r:id="rId23"/>
    <p:sldId id="541" r:id="rId24"/>
    <p:sldId id="542" r:id="rId25"/>
    <p:sldId id="543" r:id="rId26"/>
    <p:sldId id="544" r:id="rId27"/>
    <p:sldId id="545" r:id="rId28"/>
    <p:sldId id="546" r:id="rId29"/>
    <p:sldId id="547" r:id="rId30"/>
    <p:sldId id="548" r:id="rId31"/>
    <p:sldId id="549" r:id="rId32"/>
    <p:sldId id="550" r:id="rId33"/>
    <p:sldId id="551" r:id="rId34"/>
    <p:sldId id="552" r:id="rId35"/>
    <p:sldId id="553" r:id="rId36"/>
    <p:sldId id="554" r:id="rId37"/>
    <p:sldId id="555" r:id="rId38"/>
    <p:sldId id="556" r:id="rId39"/>
    <p:sldId id="557" r:id="rId40"/>
    <p:sldId id="558" r:id="rId41"/>
    <p:sldId id="559" r:id="rId42"/>
    <p:sldId id="560" r:id="rId43"/>
    <p:sldId id="561" r:id="rId44"/>
    <p:sldId id="562" r:id="rId45"/>
    <p:sldId id="563" r:id="rId46"/>
    <p:sldId id="564" r:id="rId47"/>
    <p:sldId id="565" r:id="rId48"/>
    <p:sldId id="566" r:id="rId49"/>
    <p:sldId id="567" r:id="rId50"/>
    <p:sldId id="568" r:id="rId51"/>
    <p:sldId id="569" r:id="rId52"/>
    <p:sldId id="570" r:id="rId53"/>
    <p:sldId id="571" r:id="rId54"/>
    <p:sldId id="572" r:id="rId55"/>
    <p:sldId id="573" r:id="rId56"/>
    <p:sldId id="574" r:id="rId57"/>
    <p:sldId id="575" r:id="rId58"/>
    <p:sldId id="576" r:id="rId59"/>
    <p:sldId id="577" r:id="rId60"/>
    <p:sldId id="578" r:id="rId61"/>
    <p:sldId id="579" r:id="rId62"/>
    <p:sldId id="580" r:id="rId63"/>
    <p:sldId id="581" r:id="rId64"/>
    <p:sldId id="582" r:id="rId65"/>
    <p:sldId id="583" r:id="rId66"/>
    <p:sldId id="584" r:id="rId67"/>
    <p:sldId id="585" r:id="rId68"/>
    <p:sldId id="586" r:id="rId69"/>
    <p:sldId id="587" r:id="rId70"/>
    <p:sldId id="588" r:id="rId71"/>
    <p:sldId id="589" r:id="rId72"/>
    <p:sldId id="590" r:id="rId73"/>
    <p:sldId id="591" r:id="rId74"/>
    <p:sldId id="592" r:id="rId75"/>
    <p:sldId id="593" r:id="rId76"/>
    <p:sldId id="594" r:id="rId77"/>
    <p:sldId id="595" r:id="rId78"/>
    <p:sldId id="596" r:id="rId79"/>
    <p:sldId id="597" r:id="rId80"/>
    <p:sldId id="598" r:id="rId81"/>
    <p:sldId id="599" r:id="rId82"/>
    <p:sldId id="600" r:id="rId83"/>
    <p:sldId id="601" r:id="rId84"/>
    <p:sldId id="602" r:id="rId85"/>
    <p:sldId id="603" r:id="rId86"/>
    <p:sldId id="604" r:id="rId87"/>
    <p:sldId id="605" r:id="rId88"/>
    <p:sldId id="606" r:id="rId89"/>
    <p:sldId id="607" r:id="rId90"/>
    <p:sldId id="608" r:id="rId91"/>
    <p:sldId id="609" r:id="rId92"/>
    <p:sldId id="610" r:id="rId93"/>
    <p:sldId id="611" r:id="rId94"/>
    <p:sldId id="612" r:id="rId95"/>
    <p:sldId id="613" r:id="rId96"/>
    <p:sldId id="614" r:id="rId97"/>
    <p:sldId id="615" r:id="rId98"/>
    <p:sldId id="616" r:id="rId99"/>
    <p:sldId id="617" r:id="rId100"/>
    <p:sldId id="618" r:id="rId101"/>
    <p:sldId id="619" r:id="rId102"/>
    <p:sldId id="620" r:id="rId103"/>
    <p:sldId id="621" r:id="rId104"/>
    <p:sldId id="622" r:id="rId105"/>
    <p:sldId id="623" r:id="rId106"/>
    <p:sldId id="624" r:id="rId107"/>
    <p:sldId id="625" r:id="rId108"/>
    <p:sldId id="626" r:id="rId109"/>
    <p:sldId id="627" r:id="rId110"/>
    <p:sldId id="628" r:id="rId111"/>
    <p:sldId id="629" r:id="rId112"/>
    <p:sldId id="630" r:id="rId113"/>
    <p:sldId id="631" r:id="rId114"/>
    <p:sldId id="632" r:id="rId115"/>
    <p:sldId id="633" r:id="rId116"/>
    <p:sldId id="634" r:id="rId117"/>
    <p:sldId id="635" r:id="rId118"/>
    <p:sldId id="636" r:id="rId119"/>
    <p:sldId id="637" r:id="rId120"/>
    <p:sldId id="638" r:id="rId121"/>
    <p:sldId id="639" r:id="rId122"/>
    <p:sldId id="640" r:id="rId123"/>
    <p:sldId id="641" r:id="rId124"/>
    <p:sldId id="642" r:id="rId125"/>
    <p:sldId id="643" r:id="rId126"/>
    <p:sldId id="644" r:id="rId127"/>
    <p:sldId id="645" r:id="rId128"/>
    <p:sldId id="646" r:id="rId129"/>
    <p:sldId id="647" r:id="rId130"/>
    <p:sldId id="648" r:id="rId131"/>
    <p:sldId id="649" r:id="rId132"/>
    <p:sldId id="650" r:id="rId133"/>
    <p:sldId id="651" r:id="rId134"/>
    <p:sldId id="652" r:id="rId135"/>
    <p:sldId id="653" r:id="rId136"/>
    <p:sldId id="654" r:id="rId137"/>
    <p:sldId id="655" r:id="rId138"/>
    <p:sldId id="656" r:id="rId139"/>
    <p:sldId id="657" r:id="rId140"/>
    <p:sldId id="658" r:id="rId141"/>
    <p:sldId id="659" r:id="rId142"/>
    <p:sldId id="660" r:id="rId143"/>
    <p:sldId id="661" r:id="rId144"/>
    <p:sldId id="662" r:id="rId145"/>
    <p:sldId id="663" r:id="rId146"/>
    <p:sldId id="664" r:id="rId147"/>
    <p:sldId id="665" r:id="rId148"/>
    <p:sldId id="666" r:id="rId149"/>
  </p:sldIdLst>
  <p:sldSz cx="12192000" cy="6858000"/>
  <p:notesSz cx="6858000" cy="9144000"/>
  <p:embeddedFontLst>
    <p:embeddedFont>
      <p:font typeface="Calibri" panose="020F0502020204030204" pitchFamily="34" charset="0"/>
      <p:regular r:id="rId151"/>
      <p:bold r:id="rId152"/>
      <p:italic r:id="rId153"/>
      <p:boldItalic r:id="rId154"/>
    </p:embeddedFont>
    <p:embeddedFont>
      <p:font typeface="Calibri Light" panose="020F0302020204030204" pitchFamily="34" charset="0"/>
      <p:regular r:id="rId155"/>
      <p:italic r:id="rId156"/>
    </p:embeddedFont>
    <p:embeddedFont>
      <p:font typeface="Cambria Math" panose="02040503050406030204" pitchFamily="18" charset="0"/>
      <p:regular r:id="rId157"/>
    </p:embeddedFont>
    <p:embeddedFont>
      <p:font typeface="Consolas" panose="020B0609020204030204" pitchFamily="49" charset="0"/>
      <p:regular r:id="rId158"/>
      <p:bold r:id="rId159"/>
      <p:italic r:id="rId160"/>
      <p:boldItalic r:id="rId161"/>
    </p:embeddedFont>
    <p:embeddedFont>
      <p:font typeface="Open Sans Condensed Light" panose="020B0306030504020204" pitchFamily="34" charset="0"/>
      <p:regular r:id="rId162"/>
      <p:italic r:id="rId163"/>
    </p:embeddedFont>
    <p:embeddedFont>
      <p:font typeface="Titillium" panose="00000500000000000000" pitchFamily="50" charset="0"/>
      <p:regular r:id="rId164"/>
      <p:bold r:id="rId165"/>
      <p:italic r:id="rId166"/>
      <p:boldItalic r:id="rId167"/>
    </p:embeddedFont>
    <p:embeddedFont>
      <p:font typeface="Titillium Lt" panose="00000300000000000000" pitchFamily="50" charset="0"/>
      <p:regular r:id="rId168"/>
      <p:italic r:id="rId169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slide" Target="slides/slide137.xml"/><Relationship Id="rId154" Type="http://schemas.openxmlformats.org/officeDocument/2006/relationships/font" Target="fonts/font4.fntdata"/><Relationship Id="rId159" Type="http://schemas.openxmlformats.org/officeDocument/2006/relationships/font" Target="fonts/font9.fntdata"/><Relationship Id="rId170" Type="http://schemas.openxmlformats.org/officeDocument/2006/relationships/presProps" Target="pres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slide" Target="slides/slide143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60" Type="http://schemas.openxmlformats.org/officeDocument/2006/relationships/font" Target="fonts/font10.fntdata"/><Relationship Id="rId165" Type="http://schemas.openxmlformats.org/officeDocument/2006/relationships/font" Target="fonts/font15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notesMaster" Target="notesMasters/notesMaster1.xml"/><Relationship Id="rId155" Type="http://schemas.openxmlformats.org/officeDocument/2006/relationships/font" Target="fonts/font5.fntdata"/><Relationship Id="rId171" Type="http://schemas.openxmlformats.org/officeDocument/2006/relationships/viewProps" Target="viewProps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font" Target="fonts/font11.fntdata"/><Relationship Id="rId166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51" Type="http://schemas.openxmlformats.org/officeDocument/2006/relationships/font" Target="fonts/font1.fntdata"/><Relationship Id="rId156" Type="http://schemas.openxmlformats.org/officeDocument/2006/relationships/font" Target="fonts/font6.fntdata"/><Relationship Id="rId164" Type="http://schemas.openxmlformats.org/officeDocument/2006/relationships/font" Target="fonts/font14.fntdata"/><Relationship Id="rId169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72" Type="http://schemas.openxmlformats.org/officeDocument/2006/relationships/theme" Target="theme/theme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font" Target="fonts/font17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font" Target="fonts/font12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font" Target="fonts/font7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font" Target="fonts/font2.fntdata"/><Relationship Id="rId173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font" Target="fonts/font13.fnt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font" Target="fonts/font3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1B8214-2D56-4223-BE18-73EA2A2738C2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0755499B-C195-40E5-9C35-20A9069E57F8}">
      <dgm:prSet custT="1"/>
      <dgm:spPr>
        <a:ln w="57150">
          <a:solidFill>
            <a:schemeClr val="bg1"/>
          </a:solidFill>
        </a:ln>
      </dgm:spPr>
      <dgm:t>
        <a:bodyPr/>
        <a:lstStyle/>
        <a:p>
          <a:r>
            <a:rPr lang="fr-FR" sz="1800" dirty="0">
              <a:solidFill>
                <a:schemeClr val="accent2"/>
              </a:solidFill>
              <a:latin typeface="Titillium"/>
            </a:rPr>
            <a:t>Structure</a:t>
          </a:r>
        </a:p>
      </dgm:t>
    </dgm:pt>
    <dgm:pt modelId="{53EAAF6C-A4FC-4EE7-8CCA-12142E1885E6}" type="parTrans" cxnId="{20B2B0AA-82E0-4ECC-BF6C-CBC0867D8BF5}">
      <dgm:prSet/>
      <dgm:spPr/>
      <dgm:t>
        <a:bodyPr/>
        <a:lstStyle/>
        <a:p>
          <a:endParaRPr lang="fr-FR" sz="1200">
            <a:latin typeface="Titillium"/>
          </a:endParaRPr>
        </a:p>
      </dgm:t>
    </dgm:pt>
    <dgm:pt modelId="{573078A3-D9A1-427C-AAF6-BB86AD4F219B}" type="sibTrans" cxnId="{20B2B0AA-82E0-4ECC-BF6C-CBC0867D8BF5}">
      <dgm:prSet/>
      <dgm:spPr/>
      <dgm:t>
        <a:bodyPr/>
        <a:lstStyle/>
        <a:p>
          <a:endParaRPr lang="fr-FR" sz="1200">
            <a:latin typeface="Titillium"/>
          </a:endParaRPr>
        </a:p>
      </dgm:t>
    </dgm:pt>
    <dgm:pt modelId="{7621E0D2-9B62-4345-A403-613E5CB341A4}">
      <dgm:prSet custT="1"/>
      <dgm:spPr>
        <a:ln w="57150">
          <a:solidFill>
            <a:schemeClr val="tx2"/>
          </a:solidFill>
        </a:ln>
      </dgm:spPr>
      <dgm:t>
        <a:bodyPr/>
        <a:lstStyle/>
        <a:p>
          <a:r>
            <a:rPr lang="fr-FR" sz="1800" dirty="0">
              <a:solidFill>
                <a:schemeClr val="accent2"/>
              </a:solidFill>
              <a:latin typeface="Titillium"/>
            </a:rPr>
            <a:t>Contenu</a:t>
          </a:r>
        </a:p>
      </dgm:t>
    </dgm:pt>
    <dgm:pt modelId="{16466421-A60A-4C45-8193-A91D667F63B1}" type="parTrans" cxnId="{8F0DAC10-9308-43C8-A501-4292B2BB8257}">
      <dgm:prSet/>
      <dgm:spPr/>
      <dgm:t>
        <a:bodyPr/>
        <a:lstStyle/>
        <a:p>
          <a:endParaRPr lang="fr-FR" sz="1200">
            <a:latin typeface="Titillium"/>
          </a:endParaRPr>
        </a:p>
      </dgm:t>
    </dgm:pt>
    <dgm:pt modelId="{2B316918-42E1-44B0-8378-0435FE250B81}" type="sibTrans" cxnId="{8F0DAC10-9308-43C8-A501-4292B2BB8257}">
      <dgm:prSet/>
      <dgm:spPr/>
      <dgm:t>
        <a:bodyPr/>
        <a:lstStyle/>
        <a:p>
          <a:endParaRPr lang="fr-FR" sz="1200">
            <a:latin typeface="Titillium"/>
          </a:endParaRPr>
        </a:p>
      </dgm:t>
    </dgm:pt>
    <dgm:pt modelId="{95B9AF50-9C3E-4B0D-82A4-CAD0A2285FC3}">
      <dgm:prSet custT="1"/>
      <dgm:spPr>
        <a:ln w="57150">
          <a:solidFill>
            <a:schemeClr val="tx1"/>
          </a:solidFill>
        </a:ln>
      </dgm:spPr>
      <dgm:t>
        <a:bodyPr lIns="0"/>
        <a:lstStyle/>
        <a:p>
          <a:r>
            <a:rPr lang="fr-FR" sz="1800" dirty="0">
              <a:solidFill>
                <a:schemeClr val="accent2"/>
              </a:solidFill>
              <a:latin typeface="Titillium"/>
            </a:rPr>
            <a:t>Mise en forme</a:t>
          </a:r>
        </a:p>
      </dgm:t>
    </dgm:pt>
    <dgm:pt modelId="{9C9D7C4F-F01A-4EAD-BB09-87588DCE9F4A}" type="parTrans" cxnId="{3789344E-EB4E-4EE2-8A56-F925AF2085FB}">
      <dgm:prSet/>
      <dgm:spPr/>
      <dgm:t>
        <a:bodyPr/>
        <a:lstStyle/>
        <a:p>
          <a:endParaRPr lang="fr-FR" sz="1200">
            <a:latin typeface="Titillium"/>
          </a:endParaRPr>
        </a:p>
      </dgm:t>
    </dgm:pt>
    <dgm:pt modelId="{B75EAF88-3FD4-4B95-B0B7-25C90136B86F}" type="sibTrans" cxnId="{3789344E-EB4E-4EE2-8A56-F925AF2085FB}">
      <dgm:prSet/>
      <dgm:spPr/>
      <dgm:t>
        <a:bodyPr/>
        <a:lstStyle/>
        <a:p>
          <a:endParaRPr lang="fr-FR" sz="1200">
            <a:latin typeface="Titillium"/>
          </a:endParaRPr>
        </a:p>
      </dgm:t>
    </dgm:pt>
    <dgm:pt modelId="{F5853B94-C1F4-4367-BB90-D965F2E08367}" type="pres">
      <dgm:prSet presAssocID="{121B8214-2D56-4223-BE18-73EA2A2738C2}" presName="compositeShape" presStyleCnt="0">
        <dgm:presLayoutVars>
          <dgm:chMax val="7"/>
          <dgm:dir/>
          <dgm:resizeHandles val="exact"/>
        </dgm:presLayoutVars>
      </dgm:prSet>
      <dgm:spPr/>
    </dgm:pt>
    <dgm:pt modelId="{8009F073-CE63-4B33-B66B-DE409D84AC6A}" type="pres">
      <dgm:prSet presAssocID="{0755499B-C195-40E5-9C35-20A9069E57F8}" presName="circ1" presStyleLbl="vennNode1" presStyleIdx="0" presStyleCnt="3" custScaleX="124868" custScaleY="124868"/>
      <dgm:spPr/>
    </dgm:pt>
    <dgm:pt modelId="{96708E4F-C127-42DC-8C7B-D1A20DF45CDC}" type="pres">
      <dgm:prSet presAssocID="{0755499B-C195-40E5-9C35-20A9069E57F8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738D6960-4A04-4044-8D59-569EF9C0C6F2}" type="pres">
      <dgm:prSet presAssocID="{7621E0D2-9B62-4345-A403-613E5CB341A4}" presName="circ2" presStyleLbl="vennNode1" presStyleIdx="1" presStyleCnt="3" custScaleX="124868" custScaleY="124868"/>
      <dgm:spPr/>
    </dgm:pt>
    <dgm:pt modelId="{FD03F6C5-8FD8-4C6F-958F-BFAA976BD9D5}" type="pres">
      <dgm:prSet presAssocID="{7621E0D2-9B62-4345-A403-613E5CB341A4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66723010-96BD-4F0F-BD5A-34302FB8305A}" type="pres">
      <dgm:prSet presAssocID="{95B9AF50-9C3E-4B0D-82A4-CAD0A2285FC3}" presName="circ3" presStyleLbl="vennNode1" presStyleIdx="2" presStyleCnt="3" custScaleX="124868" custScaleY="124868"/>
      <dgm:spPr/>
    </dgm:pt>
    <dgm:pt modelId="{84DA553A-F35B-4EFE-864B-D63207247257}" type="pres">
      <dgm:prSet presAssocID="{95B9AF50-9C3E-4B0D-82A4-CAD0A2285FC3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788E3004-81DA-440D-B96D-7ECCA4392835}" type="presOf" srcId="{95B9AF50-9C3E-4B0D-82A4-CAD0A2285FC3}" destId="{66723010-96BD-4F0F-BD5A-34302FB8305A}" srcOrd="0" destOrd="0" presId="urn:microsoft.com/office/officeart/2005/8/layout/venn1"/>
    <dgm:cxn modelId="{8F0DAC10-9308-43C8-A501-4292B2BB8257}" srcId="{121B8214-2D56-4223-BE18-73EA2A2738C2}" destId="{7621E0D2-9B62-4345-A403-613E5CB341A4}" srcOrd="1" destOrd="0" parTransId="{16466421-A60A-4C45-8193-A91D667F63B1}" sibTransId="{2B316918-42E1-44B0-8378-0435FE250B81}"/>
    <dgm:cxn modelId="{B0477027-E196-4662-8087-7BFDE7246296}" type="presOf" srcId="{95B9AF50-9C3E-4B0D-82A4-CAD0A2285FC3}" destId="{84DA553A-F35B-4EFE-864B-D63207247257}" srcOrd="1" destOrd="0" presId="urn:microsoft.com/office/officeart/2005/8/layout/venn1"/>
    <dgm:cxn modelId="{3789344E-EB4E-4EE2-8A56-F925AF2085FB}" srcId="{121B8214-2D56-4223-BE18-73EA2A2738C2}" destId="{95B9AF50-9C3E-4B0D-82A4-CAD0A2285FC3}" srcOrd="2" destOrd="0" parTransId="{9C9D7C4F-F01A-4EAD-BB09-87588DCE9F4A}" sibTransId="{B75EAF88-3FD4-4B95-B0B7-25C90136B86F}"/>
    <dgm:cxn modelId="{9A7A5154-598D-4BB2-8F11-14096AB1A9B3}" type="presOf" srcId="{0755499B-C195-40E5-9C35-20A9069E57F8}" destId="{8009F073-CE63-4B33-B66B-DE409D84AC6A}" srcOrd="0" destOrd="0" presId="urn:microsoft.com/office/officeart/2005/8/layout/venn1"/>
    <dgm:cxn modelId="{20B2B0AA-82E0-4ECC-BF6C-CBC0867D8BF5}" srcId="{121B8214-2D56-4223-BE18-73EA2A2738C2}" destId="{0755499B-C195-40E5-9C35-20A9069E57F8}" srcOrd="0" destOrd="0" parTransId="{53EAAF6C-A4FC-4EE7-8CCA-12142E1885E6}" sibTransId="{573078A3-D9A1-427C-AAF6-BB86AD4F219B}"/>
    <dgm:cxn modelId="{EC96BCB1-AD84-43C8-8DF0-0104DD432D50}" type="presOf" srcId="{121B8214-2D56-4223-BE18-73EA2A2738C2}" destId="{F5853B94-C1F4-4367-BB90-D965F2E08367}" srcOrd="0" destOrd="0" presId="urn:microsoft.com/office/officeart/2005/8/layout/venn1"/>
    <dgm:cxn modelId="{A69CB6B4-B01E-4754-816B-93B520E7BFB6}" type="presOf" srcId="{7621E0D2-9B62-4345-A403-613E5CB341A4}" destId="{738D6960-4A04-4044-8D59-569EF9C0C6F2}" srcOrd="0" destOrd="0" presId="urn:microsoft.com/office/officeart/2005/8/layout/venn1"/>
    <dgm:cxn modelId="{40A511B8-9011-4148-939C-90A4B44B1404}" type="presOf" srcId="{7621E0D2-9B62-4345-A403-613E5CB341A4}" destId="{FD03F6C5-8FD8-4C6F-958F-BFAA976BD9D5}" srcOrd="1" destOrd="0" presId="urn:microsoft.com/office/officeart/2005/8/layout/venn1"/>
    <dgm:cxn modelId="{5853E8EF-EFE1-4720-A055-F48874DC436D}" type="presOf" srcId="{0755499B-C195-40E5-9C35-20A9069E57F8}" destId="{96708E4F-C127-42DC-8C7B-D1A20DF45CDC}" srcOrd="1" destOrd="0" presId="urn:microsoft.com/office/officeart/2005/8/layout/venn1"/>
    <dgm:cxn modelId="{A5512350-F46D-4BFB-AD3B-EC230D283F73}" type="presParOf" srcId="{F5853B94-C1F4-4367-BB90-D965F2E08367}" destId="{8009F073-CE63-4B33-B66B-DE409D84AC6A}" srcOrd="0" destOrd="0" presId="urn:microsoft.com/office/officeart/2005/8/layout/venn1"/>
    <dgm:cxn modelId="{9C5CD7B2-5204-42A7-A937-7B495A302CB7}" type="presParOf" srcId="{F5853B94-C1F4-4367-BB90-D965F2E08367}" destId="{96708E4F-C127-42DC-8C7B-D1A20DF45CDC}" srcOrd="1" destOrd="0" presId="urn:microsoft.com/office/officeart/2005/8/layout/venn1"/>
    <dgm:cxn modelId="{06DADEFC-DD65-4C0E-8FA2-B881FF59F1BB}" type="presParOf" srcId="{F5853B94-C1F4-4367-BB90-D965F2E08367}" destId="{738D6960-4A04-4044-8D59-569EF9C0C6F2}" srcOrd="2" destOrd="0" presId="urn:microsoft.com/office/officeart/2005/8/layout/venn1"/>
    <dgm:cxn modelId="{966A21BE-BFB3-431A-B97C-E4CB2AAA2E4B}" type="presParOf" srcId="{F5853B94-C1F4-4367-BB90-D965F2E08367}" destId="{FD03F6C5-8FD8-4C6F-958F-BFAA976BD9D5}" srcOrd="3" destOrd="0" presId="urn:microsoft.com/office/officeart/2005/8/layout/venn1"/>
    <dgm:cxn modelId="{356F0B1C-2F6D-48AD-898D-ED61E0A4B3B7}" type="presParOf" srcId="{F5853B94-C1F4-4367-BB90-D965F2E08367}" destId="{66723010-96BD-4F0F-BD5A-34302FB8305A}" srcOrd="4" destOrd="0" presId="urn:microsoft.com/office/officeart/2005/8/layout/venn1"/>
    <dgm:cxn modelId="{0BFE46FE-DDD8-44FF-A1C0-41A2638690EC}" type="presParOf" srcId="{F5853B94-C1F4-4367-BB90-D965F2E08367}" destId="{84DA553A-F35B-4EFE-864B-D63207247257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7109035-37CD-4635-9E50-DD30F490C9AC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CB0051C5-808A-4A73-929B-726EC642F723}">
      <dgm:prSet phldrT="[Texte]" custT="1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>
        <a:solidFill>
          <a:schemeClr val="accent4">
            <a:lumMod val="25000"/>
          </a:schemeClr>
        </a:solidFill>
      </dgm:spPr>
      <dgm:t>
        <a:bodyPr/>
        <a:lstStyle/>
        <a:p>
          <a:r>
            <a:rPr lang="fr-FR" sz="1600" dirty="0">
              <a:solidFill>
                <a:schemeClr val="tx2"/>
              </a:solidFill>
              <a:latin typeface="Consolas" panose="020B0609020204030204" pitchFamily="49" charset="0"/>
            </a:rPr>
            <a:t>&lt;html&gt;</a:t>
          </a:r>
        </a:p>
      </dgm:t>
    </dgm:pt>
    <dgm:pt modelId="{5B216305-D291-4FA1-9B69-54418DF744F2}" type="parTrans" cxnId="{FB3266EC-ED50-4B4C-B607-915296A911E1}">
      <dgm:prSet/>
      <dgm:spPr/>
      <dgm:t>
        <a:bodyPr/>
        <a:lstStyle/>
        <a:p>
          <a:endParaRPr lang="fr-FR" sz="2000"/>
        </a:p>
      </dgm:t>
    </dgm:pt>
    <dgm:pt modelId="{E6B54D78-C026-4571-9151-13E4DE6492DF}" type="sibTrans" cxnId="{FB3266EC-ED50-4B4C-B607-915296A911E1}">
      <dgm:prSet/>
      <dgm:spPr/>
      <dgm:t>
        <a:bodyPr/>
        <a:lstStyle/>
        <a:p>
          <a:endParaRPr lang="fr-FR" sz="2000"/>
        </a:p>
      </dgm:t>
    </dgm:pt>
    <dgm:pt modelId="{74EADE72-AE2F-4E78-B6B9-EE0C5D470A38}">
      <dgm:prSet phldrT="[Texte]" custT="1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>
        <a:solidFill>
          <a:schemeClr val="accent4">
            <a:lumMod val="25000"/>
          </a:schemeClr>
        </a:solidFill>
      </dgm:spPr>
      <dgm:t>
        <a:bodyPr/>
        <a:lstStyle/>
        <a:p>
          <a:r>
            <a:rPr lang="fr-FR" sz="1600" dirty="0">
              <a:solidFill>
                <a:schemeClr val="tx2"/>
              </a:solidFill>
              <a:latin typeface="Consolas" panose="020B0609020204030204" pitchFamily="49" charset="0"/>
            </a:rPr>
            <a:t>&lt;</a:t>
          </a:r>
          <a:r>
            <a:rPr lang="fr-FR" sz="1600" dirty="0" err="1">
              <a:solidFill>
                <a:schemeClr val="tx2"/>
              </a:solidFill>
              <a:latin typeface="Consolas" panose="020B0609020204030204" pitchFamily="49" charset="0"/>
            </a:rPr>
            <a:t>head</a:t>
          </a:r>
          <a:r>
            <a:rPr lang="fr-FR" sz="1600" dirty="0">
              <a:solidFill>
                <a:schemeClr val="tx2"/>
              </a:solidFill>
              <a:latin typeface="Consolas" panose="020B0609020204030204" pitchFamily="49" charset="0"/>
            </a:rPr>
            <a:t>&gt;</a:t>
          </a:r>
        </a:p>
      </dgm:t>
    </dgm:pt>
    <dgm:pt modelId="{16FC3A9E-4A57-4768-9BF6-2066D27D46F5}" type="parTrans" cxnId="{99E2F359-A15A-4E23-A7D7-E387E2D8FCCE}">
      <dgm:prSet/>
      <dgm:spPr>
        <a:ln w="28575">
          <a:solidFill>
            <a:schemeClr val="accent3">
              <a:lumMod val="50000"/>
            </a:schemeClr>
          </a:solidFill>
        </a:ln>
      </dgm:spPr>
      <dgm:t>
        <a:bodyPr/>
        <a:lstStyle/>
        <a:p>
          <a:endParaRPr lang="fr-FR" sz="2000"/>
        </a:p>
      </dgm:t>
    </dgm:pt>
    <dgm:pt modelId="{50541B9F-9703-42A0-A8BF-A6E24824E496}" type="sibTrans" cxnId="{99E2F359-A15A-4E23-A7D7-E387E2D8FCCE}">
      <dgm:prSet/>
      <dgm:spPr/>
      <dgm:t>
        <a:bodyPr/>
        <a:lstStyle/>
        <a:p>
          <a:endParaRPr lang="fr-FR" sz="2000"/>
        </a:p>
      </dgm:t>
    </dgm:pt>
    <dgm:pt modelId="{54B943C7-1E69-455F-8DF3-05D1B92DF57D}">
      <dgm:prSet phldrT="[Texte]" custT="1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>
        <a:solidFill>
          <a:schemeClr val="accent4">
            <a:lumMod val="25000"/>
          </a:schemeClr>
        </a:solidFill>
      </dgm:spPr>
      <dgm:t>
        <a:bodyPr/>
        <a:lstStyle/>
        <a:p>
          <a:r>
            <a:rPr lang="fr-FR" sz="1600" dirty="0">
              <a:solidFill>
                <a:schemeClr val="tx2"/>
              </a:solidFill>
              <a:latin typeface="Consolas" panose="020B0609020204030204" pitchFamily="49" charset="0"/>
            </a:rPr>
            <a:t>&lt;body&gt;</a:t>
          </a:r>
        </a:p>
      </dgm:t>
    </dgm:pt>
    <dgm:pt modelId="{5E0D598E-725B-4315-8C39-FB3E0F89E070}" type="parTrans" cxnId="{C3824B41-2A14-4571-820A-5200F59BA973}">
      <dgm:prSet/>
      <dgm:spPr>
        <a:ln w="28575">
          <a:solidFill>
            <a:schemeClr val="accent3">
              <a:lumMod val="50000"/>
            </a:schemeClr>
          </a:solidFill>
        </a:ln>
      </dgm:spPr>
      <dgm:t>
        <a:bodyPr/>
        <a:lstStyle/>
        <a:p>
          <a:endParaRPr lang="fr-FR" sz="2000"/>
        </a:p>
      </dgm:t>
    </dgm:pt>
    <dgm:pt modelId="{B55F2668-7B9E-4B03-8D46-4976966A1984}" type="sibTrans" cxnId="{C3824B41-2A14-4571-820A-5200F59BA973}">
      <dgm:prSet/>
      <dgm:spPr/>
      <dgm:t>
        <a:bodyPr/>
        <a:lstStyle/>
        <a:p>
          <a:endParaRPr lang="fr-FR" sz="2000"/>
        </a:p>
      </dgm:t>
    </dgm:pt>
    <dgm:pt modelId="{9CC7D182-6EB4-4ADF-BF76-F424DF527A36}">
      <dgm:prSet phldrT="[Texte]" custT="1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>
        <a:solidFill>
          <a:schemeClr val="accent4">
            <a:lumMod val="25000"/>
          </a:schemeClr>
        </a:solidFill>
      </dgm:spPr>
      <dgm:t>
        <a:bodyPr/>
        <a:lstStyle/>
        <a:p>
          <a:r>
            <a:rPr lang="fr-FR" sz="1600" dirty="0">
              <a:solidFill>
                <a:schemeClr val="tx2"/>
              </a:solidFill>
              <a:latin typeface="Consolas" panose="020B0609020204030204" pitchFamily="49" charset="0"/>
            </a:rPr>
            <a:t>&lt;</a:t>
          </a:r>
          <a:r>
            <a:rPr lang="fr-FR" sz="1600" dirty="0" err="1">
              <a:solidFill>
                <a:schemeClr val="tx2"/>
              </a:solidFill>
              <a:latin typeface="Consolas" panose="020B0609020204030204" pitchFamily="49" charset="0"/>
            </a:rPr>
            <a:t>meta</a:t>
          </a:r>
          <a:r>
            <a:rPr lang="fr-FR" sz="1600" dirty="0">
              <a:solidFill>
                <a:schemeClr val="tx2"/>
              </a:solidFill>
              <a:latin typeface="Consolas" panose="020B0609020204030204" pitchFamily="49" charset="0"/>
            </a:rPr>
            <a:t>&gt;</a:t>
          </a:r>
        </a:p>
      </dgm:t>
    </dgm:pt>
    <dgm:pt modelId="{1B058FAE-8FF2-4354-87A4-62955B719317}" type="parTrans" cxnId="{6DA17C4E-7A27-4AFD-BF0D-8ABD6A264EE0}">
      <dgm:prSet/>
      <dgm:spPr>
        <a:ln w="28575">
          <a:solidFill>
            <a:schemeClr val="accent3">
              <a:lumMod val="50000"/>
            </a:schemeClr>
          </a:solidFill>
        </a:ln>
      </dgm:spPr>
      <dgm:t>
        <a:bodyPr/>
        <a:lstStyle/>
        <a:p>
          <a:endParaRPr lang="fr-FR" sz="2000"/>
        </a:p>
      </dgm:t>
    </dgm:pt>
    <dgm:pt modelId="{2B133F59-9EAD-4955-A1C7-48C01DB3D07C}" type="sibTrans" cxnId="{6DA17C4E-7A27-4AFD-BF0D-8ABD6A264EE0}">
      <dgm:prSet/>
      <dgm:spPr/>
      <dgm:t>
        <a:bodyPr/>
        <a:lstStyle/>
        <a:p>
          <a:endParaRPr lang="fr-FR" sz="2000"/>
        </a:p>
      </dgm:t>
    </dgm:pt>
    <dgm:pt modelId="{8B82FCF9-EBB0-46AD-8D87-857316679EE8}">
      <dgm:prSet phldrT="[Texte]" custT="1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>
        <a:solidFill>
          <a:schemeClr val="accent4">
            <a:lumMod val="25000"/>
          </a:schemeClr>
        </a:solidFill>
      </dgm:spPr>
      <dgm:t>
        <a:bodyPr/>
        <a:lstStyle/>
        <a:p>
          <a:r>
            <a:rPr lang="fr-FR" sz="1600" dirty="0">
              <a:solidFill>
                <a:schemeClr val="tx2"/>
              </a:solidFill>
              <a:latin typeface="Consolas" panose="020B0609020204030204" pitchFamily="49" charset="0"/>
            </a:rPr>
            <a:t>&lt;</a:t>
          </a:r>
          <a:r>
            <a:rPr lang="fr-FR" sz="1600" dirty="0" err="1">
              <a:solidFill>
                <a:schemeClr val="tx2"/>
              </a:solidFill>
              <a:latin typeface="Consolas" panose="020B0609020204030204" pitchFamily="49" charset="0"/>
            </a:rPr>
            <a:t>title</a:t>
          </a:r>
          <a:r>
            <a:rPr lang="fr-FR" sz="1600" dirty="0">
              <a:solidFill>
                <a:schemeClr val="tx2"/>
              </a:solidFill>
              <a:latin typeface="Consolas" panose="020B0609020204030204" pitchFamily="49" charset="0"/>
            </a:rPr>
            <a:t>&gt;</a:t>
          </a:r>
        </a:p>
      </dgm:t>
    </dgm:pt>
    <dgm:pt modelId="{5FC6B36A-808E-4886-A385-7F62E0CCA6FB}" type="parTrans" cxnId="{1CAE296F-4014-4121-B08D-B140BD62B290}">
      <dgm:prSet/>
      <dgm:spPr>
        <a:ln w="28575">
          <a:solidFill>
            <a:schemeClr val="accent3">
              <a:lumMod val="50000"/>
            </a:schemeClr>
          </a:solidFill>
        </a:ln>
      </dgm:spPr>
      <dgm:t>
        <a:bodyPr/>
        <a:lstStyle/>
        <a:p>
          <a:endParaRPr lang="fr-FR" sz="2000"/>
        </a:p>
      </dgm:t>
    </dgm:pt>
    <dgm:pt modelId="{30AAD8AE-6B65-4E1B-9550-DF1BFFCD64B1}" type="sibTrans" cxnId="{1CAE296F-4014-4121-B08D-B140BD62B290}">
      <dgm:prSet/>
      <dgm:spPr/>
      <dgm:t>
        <a:bodyPr/>
        <a:lstStyle/>
        <a:p>
          <a:endParaRPr lang="fr-FR" sz="2000"/>
        </a:p>
      </dgm:t>
    </dgm:pt>
    <dgm:pt modelId="{7FD43F6F-09E0-4EC3-BAFC-84A260E38AB8}">
      <dgm:prSet phldrT="[Texte]" custT="1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>
        <a:solidFill>
          <a:schemeClr val="accent4">
            <a:lumMod val="25000"/>
          </a:schemeClr>
        </a:solidFill>
      </dgm:spPr>
      <dgm:t>
        <a:bodyPr/>
        <a:lstStyle/>
        <a:p>
          <a:r>
            <a:rPr lang="fr-FR" sz="1600" dirty="0">
              <a:solidFill>
                <a:schemeClr val="tx2"/>
              </a:solidFill>
              <a:latin typeface="Consolas" panose="020B0609020204030204" pitchFamily="49" charset="0"/>
            </a:rPr>
            <a:t>&lt;h1&gt;</a:t>
          </a:r>
        </a:p>
      </dgm:t>
    </dgm:pt>
    <dgm:pt modelId="{7500F693-00AC-4C99-8951-86FC38E24367}" type="parTrans" cxnId="{A4C389EB-F537-4CCA-B036-563CA62DD482}">
      <dgm:prSet/>
      <dgm:spPr>
        <a:ln w="28575">
          <a:solidFill>
            <a:schemeClr val="accent3">
              <a:lumMod val="50000"/>
            </a:schemeClr>
          </a:solidFill>
        </a:ln>
      </dgm:spPr>
      <dgm:t>
        <a:bodyPr/>
        <a:lstStyle/>
        <a:p>
          <a:endParaRPr lang="fr-FR" sz="2000"/>
        </a:p>
      </dgm:t>
    </dgm:pt>
    <dgm:pt modelId="{BB0BB1DC-C713-49A4-A1C0-75AEBD19B236}" type="sibTrans" cxnId="{A4C389EB-F537-4CCA-B036-563CA62DD482}">
      <dgm:prSet/>
      <dgm:spPr/>
      <dgm:t>
        <a:bodyPr/>
        <a:lstStyle/>
        <a:p>
          <a:endParaRPr lang="fr-FR" sz="2000"/>
        </a:p>
      </dgm:t>
    </dgm:pt>
    <dgm:pt modelId="{D6C46D5E-C1CF-4FB5-A03C-F8739670D3AC}">
      <dgm:prSet phldrT="[Texte]" custT="1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>
        <a:solidFill>
          <a:schemeClr val="accent4">
            <a:lumMod val="25000"/>
          </a:schemeClr>
        </a:solidFill>
      </dgm:spPr>
      <dgm:t>
        <a:bodyPr/>
        <a:lstStyle/>
        <a:p>
          <a:r>
            <a:rPr lang="fr-FR" sz="1600" dirty="0">
              <a:solidFill>
                <a:schemeClr val="tx2"/>
              </a:solidFill>
              <a:latin typeface="Consolas" panose="020B0609020204030204" pitchFamily="49" charset="0"/>
            </a:rPr>
            <a:t>&lt;p&gt;</a:t>
          </a:r>
        </a:p>
      </dgm:t>
    </dgm:pt>
    <dgm:pt modelId="{253E8723-8837-407A-BCE0-949300E82897}" type="parTrans" cxnId="{C5D6F52E-E37F-4FB8-87D7-81ADA6C9E510}">
      <dgm:prSet/>
      <dgm:spPr>
        <a:ln w="28575">
          <a:solidFill>
            <a:schemeClr val="accent3">
              <a:lumMod val="50000"/>
            </a:schemeClr>
          </a:solidFill>
        </a:ln>
      </dgm:spPr>
      <dgm:t>
        <a:bodyPr/>
        <a:lstStyle/>
        <a:p>
          <a:endParaRPr lang="fr-FR" sz="2000"/>
        </a:p>
      </dgm:t>
    </dgm:pt>
    <dgm:pt modelId="{0CC4B93D-47B7-4C78-AFE4-3A97B946346B}" type="sibTrans" cxnId="{C5D6F52E-E37F-4FB8-87D7-81ADA6C9E510}">
      <dgm:prSet/>
      <dgm:spPr/>
      <dgm:t>
        <a:bodyPr/>
        <a:lstStyle/>
        <a:p>
          <a:endParaRPr lang="fr-FR" sz="2000"/>
        </a:p>
      </dgm:t>
    </dgm:pt>
    <dgm:pt modelId="{4A55F472-70B9-4819-8D81-FAEE82B6C619}">
      <dgm:prSet phldrT="[Texte]" custT="1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>
        <a:solidFill>
          <a:schemeClr val="accent4">
            <a:lumMod val="25000"/>
          </a:schemeClr>
        </a:solidFill>
      </dgm:spPr>
      <dgm:t>
        <a:bodyPr/>
        <a:lstStyle/>
        <a:p>
          <a:r>
            <a:rPr lang="fr-FR" sz="1600" dirty="0">
              <a:solidFill>
                <a:schemeClr val="tx2"/>
              </a:solidFill>
              <a:latin typeface="Consolas" panose="020B0609020204030204" pitchFamily="49" charset="0"/>
            </a:rPr>
            <a:t>&lt;p&gt;</a:t>
          </a:r>
        </a:p>
      </dgm:t>
    </dgm:pt>
    <dgm:pt modelId="{09B2E212-156F-41F0-AA2C-E2112365F019}" type="parTrans" cxnId="{85E4DC32-3DFE-4F06-8074-B6A50B7A210E}">
      <dgm:prSet/>
      <dgm:spPr>
        <a:ln w="28575">
          <a:solidFill>
            <a:schemeClr val="accent3">
              <a:lumMod val="50000"/>
            </a:schemeClr>
          </a:solidFill>
        </a:ln>
      </dgm:spPr>
      <dgm:t>
        <a:bodyPr/>
        <a:lstStyle/>
        <a:p>
          <a:endParaRPr lang="fr-FR" sz="2000"/>
        </a:p>
      </dgm:t>
    </dgm:pt>
    <dgm:pt modelId="{1EEA9723-1654-4379-953C-B3EFD02B5086}" type="sibTrans" cxnId="{85E4DC32-3DFE-4F06-8074-B6A50B7A210E}">
      <dgm:prSet/>
      <dgm:spPr/>
      <dgm:t>
        <a:bodyPr/>
        <a:lstStyle/>
        <a:p>
          <a:endParaRPr lang="fr-FR" sz="2000"/>
        </a:p>
      </dgm:t>
    </dgm:pt>
    <dgm:pt modelId="{0B604211-7FC0-4E8B-BA84-2EBAAC3858B2}">
      <dgm:prSet phldrT="[Texte]" custT="1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>
        <a:solidFill>
          <a:schemeClr val="accent4">
            <a:lumMod val="25000"/>
          </a:schemeClr>
        </a:solidFill>
      </dgm:spPr>
      <dgm:t>
        <a:bodyPr/>
        <a:lstStyle/>
        <a:p>
          <a:r>
            <a:rPr lang="fr-FR" sz="1600" dirty="0">
              <a:solidFill>
                <a:schemeClr val="tx2"/>
              </a:solidFill>
              <a:latin typeface="Consolas" panose="020B0609020204030204" pitchFamily="49" charset="0"/>
            </a:rPr>
            <a:t>&lt;a&gt;</a:t>
          </a:r>
        </a:p>
      </dgm:t>
    </dgm:pt>
    <dgm:pt modelId="{24D50D6C-CA2D-4463-A3E2-D00EA57320AD}" type="parTrans" cxnId="{452D80EE-E128-48E2-BCCC-2759287AF8B9}">
      <dgm:prSet/>
      <dgm:spPr>
        <a:ln w="28575">
          <a:solidFill>
            <a:schemeClr val="accent4">
              <a:lumMod val="50000"/>
            </a:schemeClr>
          </a:solidFill>
        </a:ln>
      </dgm:spPr>
      <dgm:t>
        <a:bodyPr/>
        <a:lstStyle/>
        <a:p>
          <a:endParaRPr lang="fr-FR" sz="2000"/>
        </a:p>
      </dgm:t>
    </dgm:pt>
    <dgm:pt modelId="{D7130C0F-BA02-4AE6-8D47-BFE27B9E35B5}" type="sibTrans" cxnId="{452D80EE-E128-48E2-BCCC-2759287AF8B9}">
      <dgm:prSet/>
      <dgm:spPr/>
      <dgm:t>
        <a:bodyPr/>
        <a:lstStyle/>
        <a:p>
          <a:endParaRPr lang="fr-FR" sz="2000"/>
        </a:p>
      </dgm:t>
    </dgm:pt>
    <dgm:pt modelId="{0646607C-1096-47BE-B046-10A7DB429CBA}">
      <dgm:prSet phldrT="[Texte]" custT="1"/>
      <dgm:spPr/>
      <dgm:t>
        <a:bodyPr/>
        <a:lstStyle/>
        <a:p>
          <a:r>
            <a:rPr lang="fr-FR" sz="1600" dirty="0"/>
            <a:t>J’habite à</a:t>
          </a:r>
        </a:p>
      </dgm:t>
    </dgm:pt>
    <dgm:pt modelId="{101B0399-FB0D-405B-A887-2132F06FF748}" type="parTrans" cxnId="{3AFE7EBE-419D-48E8-9E4B-1BFCB3C7B346}">
      <dgm:prSet/>
      <dgm:spPr>
        <a:ln w="28575">
          <a:solidFill>
            <a:schemeClr val="accent3">
              <a:lumMod val="50000"/>
            </a:schemeClr>
          </a:solidFill>
        </a:ln>
      </dgm:spPr>
      <dgm:t>
        <a:bodyPr/>
        <a:lstStyle/>
        <a:p>
          <a:endParaRPr lang="fr-FR" sz="2000"/>
        </a:p>
      </dgm:t>
    </dgm:pt>
    <dgm:pt modelId="{C67838CB-298C-4D8B-94BF-DF185B22C069}" type="sibTrans" cxnId="{3AFE7EBE-419D-48E8-9E4B-1BFCB3C7B346}">
      <dgm:prSet/>
      <dgm:spPr/>
      <dgm:t>
        <a:bodyPr/>
        <a:lstStyle/>
        <a:p>
          <a:endParaRPr lang="fr-FR" sz="2000"/>
        </a:p>
      </dgm:t>
    </dgm:pt>
    <dgm:pt modelId="{11D816F9-EDD3-4811-BFEE-79888EC43473}">
      <dgm:prSet phldrT="[Texte]" custT="1"/>
      <dgm:spPr/>
      <dgm:t>
        <a:bodyPr/>
        <a:lstStyle/>
        <a:p>
          <a:r>
            <a:rPr lang="fr-FR" sz="1600" dirty="0"/>
            <a:t>.</a:t>
          </a:r>
        </a:p>
      </dgm:t>
    </dgm:pt>
    <dgm:pt modelId="{816BEE31-7CE8-4F35-95EB-300E6FA64FEE}" type="parTrans" cxnId="{B6394C83-6728-402D-8185-2396604855C8}">
      <dgm:prSet/>
      <dgm:spPr>
        <a:ln w="28575">
          <a:solidFill>
            <a:schemeClr val="accent3">
              <a:lumMod val="50000"/>
            </a:schemeClr>
          </a:solidFill>
        </a:ln>
      </dgm:spPr>
      <dgm:t>
        <a:bodyPr/>
        <a:lstStyle/>
        <a:p>
          <a:endParaRPr lang="fr-FR" sz="2000"/>
        </a:p>
      </dgm:t>
    </dgm:pt>
    <dgm:pt modelId="{FE35F831-806D-4B8E-9383-75167392ADA0}" type="sibTrans" cxnId="{B6394C83-6728-402D-8185-2396604855C8}">
      <dgm:prSet/>
      <dgm:spPr/>
      <dgm:t>
        <a:bodyPr/>
        <a:lstStyle/>
        <a:p>
          <a:endParaRPr lang="fr-FR" sz="2000"/>
        </a:p>
      </dgm:t>
    </dgm:pt>
    <dgm:pt modelId="{04A43B92-ED02-470B-BCD8-230C6F0ADF73}">
      <dgm:prSet phldrT="[Texte]" custT="1"/>
      <dgm:spPr/>
      <dgm:t>
        <a:bodyPr/>
        <a:lstStyle/>
        <a:p>
          <a:r>
            <a:rPr lang="fr-FR" sz="1600" dirty="0"/>
            <a:t>Je m’appelle Grégory</a:t>
          </a:r>
        </a:p>
      </dgm:t>
    </dgm:pt>
    <dgm:pt modelId="{CB63D1C0-3F9E-4F0E-BA68-FE711524A516}" type="parTrans" cxnId="{86BFE690-EBD3-4E99-A74D-4EACC1B4D0CE}">
      <dgm:prSet/>
      <dgm:spPr>
        <a:ln w="28575">
          <a:solidFill>
            <a:schemeClr val="accent3">
              <a:lumMod val="50000"/>
            </a:schemeClr>
          </a:solidFill>
        </a:ln>
      </dgm:spPr>
      <dgm:t>
        <a:bodyPr/>
        <a:lstStyle/>
        <a:p>
          <a:endParaRPr lang="fr-FR" sz="2000"/>
        </a:p>
      </dgm:t>
    </dgm:pt>
    <dgm:pt modelId="{229EA35C-513D-42DE-B0AD-E33BCD35CA9E}" type="sibTrans" cxnId="{86BFE690-EBD3-4E99-A74D-4EACC1B4D0CE}">
      <dgm:prSet/>
      <dgm:spPr/>
      <dgm:t>
        <a:bodyPr/>
        <a:lstStyle/>
        <a:p>
          <a:endParaRPr lang="fr-FR" sz="2000"/>
        </a:p>
      </dgm:t>
    </dgm:pt>
    <dgm:pt modelId="{C16E2EAA-AB2E-45AA-9197-79BDC73A5F1B}">
      <dgm:prSet phldrT="[Texte]" custT="1"/>
      <dgm:spPr/>
      <dgm:t>
        <a:bodyPr/>
        <a:lstStyle/>
        <a:p>
          <a:r>
            <a:rPr lang="fr-FR" sz="1600" dirty="0"/>
            <a:t>Ma page web !</a:t>
          </a:r>
        </a:p>
      </dgm:t>
    </dgm:pt>
    <dgm:pt modelId="{9D4A09FE-DECC-47AB-81DC-11286EA798FB}" type="parTrans" cxnId="{A5EAAB28-0441-423E-AF4A-ABFF2027695C}">
      <dgm:prSet/>
      <dgm:spPr>
        <a:ln w="28575">
          <a:solidFill>
            <a:schemeClr val="accent3">
              <a:lumMod val="50000"/>
            </a:schemeClr>
          </a:solidFill>
        </a:ln>
      </dgm:spPr>
      <dgm:t>
        <a:bodyPr/>
        <a:lstStyle/>
        <a:p>
          <a:endParaRPr lang="fr-FR" sz="2000"/>
        </a:p>
      </dgm:t>
    </dgm:pt>
    <dgm:pt modelId="{83972B7D-6E57-4240-9D92-433110A2E402}" type="sibTrans" cxnId="{A5EAAB28-0441-423E-AF4A-ABFF2027695C}">
      <dgm:prSet/>
      <dgm:spPr/>
      <dgm:t>
        <a:bodyPr/>
        <a:lstStyle/>
        <a:p>
          <a:endParaRPr lang="fr-FR" sz="2000"/>
        </a:p>
      </dgm:t>
    </dgm:pt>
    <dgm:pt modelId="{CD1E1A7D-8D73-4E62-8FF1-82705E2D4B83}">
      <dgm:prSet phldrT="[Texte]" custT="1"/>
      <dgm:spPr/>
      <dgm:t>
        <a:bodyPr/>
        <a:lstStyle/>
        <a:p>
          <a:r>
            <a:rPr lang="fr-FR" sz="1600" dirty="0"/>
            <a:t>Ma page web !</a:t>
          </a:r>
        </a:p>
      </dgm:t>
    </dgm:pt>
    <dgm:pt modelId="{743508C5-C64B-4D97-8632-8EAD409EB40B}" type="parTrans" cxnId="{7C90CD9E-36FA-411C-8787-A8D6BF11D2CC}">
      <dgm:prSet/>
      <dgm:spPr>
        <a:ln w="28575">
          <a:solidFill>
            <a:schemeClr val="accent3">
              <a:lumMod val="50000"/>
            </a:schemeClr>
          </a:solidFill>
        </a:ln>
      </dgm:spPr>
      <dgm:t>
        <a:bodyPr/>
        <a:lstStyle/>
        <a:p>
          <a:endParaRPr lang="fr-FR" sz="2000"/>
        </a:p>
      </dgm:t>
    </dgm:pt>
    <dgm:pt modelId="{70107715-A058-42E8-881C-10808D67EFC0}" type="sibTrans" cxnId="{7C90CD9E-36FA-411C-8787-A8D6BF11D2CC}">
      <dgm:prSet/>
      <dgm:spPr/>
      <dgm:t>
        <a:bodyPr/>
        <a:lstStyle/>
        <a:p>
          <a:endParaRPr lang="fr-FR" sz="2000"/>
        </a:p>
      </dgm:t>
    </dgm:pt>
    <dgm:pt modelId="{54F2B78E-6346-4064-A80A-501B080B120B}">
      <dgm:prSet phldrT="[Texte]" custT="1"/>
      <dgm:spPr/>
      <dgm:t>
        <a:bodyPr/>
        <a:lstStyle/>
        <a:p>
          <a:r>
            <a:rPr lang="fr-FR" sz="1600" dirty="0"/>
            <a:t>Lyon</a:t>
          </a:r>
        </a:p>
      </dgm:t>
    </dgm:pt>
    <dgm:pt modelId="{D44E6FA0-A75D-4A1A-8256-61C90BB8B93E}" type="parTrans" cxnId="{02CE9D93-D6D3-47E5-B72A-6B2F3DE06871}">
      <dgm:prSet/>
      <dgm:spPr>
        <a:ln w="28575">
          <a:solidFill>
            <a:schemeClr val="accent3">
              <a:lumMod val="50000"/>
            </a:schemeClr>
          </a:solidFill>
        </a:ln>
      </dgm:spPr>
      <dgm:t>
        <a:bodyPr/>
        <a:lstStyle/>
        <a:p>
          <a:endParaRPr lang="fr-FR" sz="2000"/>
        </a:p>
      </dgm:t>
    </dgm:pt>
    <dgm:pt modelId="{00896688-2F12-4A45-94F1-3DDDE3BFBBA9}" type="sibTrans" cxnId="{02CE9D93-D6D3-47E5-B72A-6B2F3DE06871}">
      <dgm:prSet/>
      <dgm:spPr/>
      <dgm:t>
        <a:bodyPr/>
        <a:lstStyle/>
        <a:p>
          <a:endParaRPr lang="fr-FR" sz="2000"/>
        </a:p>
      </dgm:t>
    </dgm:pt>
    <dgm:pt modelId="{6A4F0C71-EF39-4C8E-BE5C-9141EFAE7AA9}" type="pres">
      <dgm:prSet presAssocID="{37109035-37CD-4635-9E50-DD30F490C9A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74FCD52-A82B-46A6-95F3-C5D12551967F}" type="pres">
      <dgm:prSet presAssocID="{CB0051C5-808A-4A73-929B-726EC642F723}" presName="hierRoot1" presStyleCnt="0">
        <dgm:presLayoutVars>
          <dgm:hierBranch val="init"/>
        </dgm:presLayoutVars>
      </dgm:prSet>
      <dgm:spPr/>
    </dgm:pt>
    <dgm:pt modelId="{EF04D15F-6F3E-4C22-8451-15C5CB716E4D}" type="pres">
      <dgm:prSet presAssocID="{CB0051C5-808A-4A73-929B-726EC642F723}" presName="rootComposite1" presStyleCnt="0"/>
      <dgm:spPr/>
    </dgm:pt>
    <dgm:pt modelId="{C5D19F00-28A6-4D35-874B-6328660FA271}" type="pres">
      <dgm:prSet presAssocID="{CB0051C5-808A-4A73-929B-726EC642F723}" presName="rootText1" presStyleLbl="node0" presStyleIdx="0" presStyleCnt="1">
        <dgm:presLayoutVars>
          <dgm:chPref val="3"/>
        </dgm:presLayoutVars>
      </dgm:prSet>
      <dgm:spPr/>
    </dgm:pt>
    <dgm:pt modelId="{098A1575-87B9-4A5A-8CCD-E68FD1EA442B}" type="pres">
      <dgm:prSet presAssocID="{CB0051C5-808A-4A73-929B-726EC642F723}" presName="rootConnector1" presStyleLbl="node1" presStyleIdx="0" presStyleCnt="0"/>
      <dgm:spPr/>
    </dgm:pt>
    <dgm:pt modelId="{7CDF2544-876D-402B-8145-C99A13A0279D}" type="pres">
      <dgm:prSet presAssocID="{CB0051C5-808A-4A73-929B-726EC642F723}" presName="hierChild2" presStyleCnt="0"/>
      <dgm:spPr/>
    </dgm:pt>
    <dgm:pt modelId="{9A2C63DC-F615-4209-939A-5FEF3B26932B}" type="pres">
      <dgm:prSet presAssocID="{16FC3A9E-4A57-4768-9BF6-2066D27D46F5}" presName="Name64" presStyleLbl="parChTrans1D2" presStyleIdx="0" presStyleCnt="2"/>
      <dgm:spPr/>
    </dgm:pt>
    <dgm:pt modelId="{5576AEB4-5C24-40BA-9324-0AD3C6345369}" type="pres">
      <dgm:prSet presAssocID="{74EADE72-AE2F-4E78-B6B9-EE0C5D470A38}" presName="hierRoot2" presStyleCnt="0">
        <dgm:presLayoutVars>
          <dgm:hierBranch val="init"/>
        </dgm:presLayoutVars>
      </dgm:prSet>
      <dgm:spPr/>
    </dgm:pt>
    <dgm:pt modelId="{13D4916F-A4D4-4AD0-8EB2-32304312226D}" type="pres">
      <dgm:prSet presAssocID="{74EADE72-AE2F-4E78-B6B9-EE0C5D470A38}" presName="rootComposite" presStyleCnt="0"/>
      <dgm:spPr/>
    </dgm:pt>
    <dgm:pt modelId="{FE7A11B2-89B6-4CAC-A28A-65CC7176E735}" type="pres">
      <dgm:prSet presAssocID="{74EADE72-AE2F-4E78-B6B9-EE0C5D470A38}" presName="rootText" presStyleLbl="node2" presStyleIdx="0" presStyleCnt="2">
        <dgm:presLayoutVars>
          <dgm:chPref val="3"/>
        </dgm:presLayoutVars>
      </dgm:prSet>
      <dgm:spPr/>
    </dgm:pt>
    <dgm:pt modelId="{4373DA24-8C6A-43FE-B76A-CF4CEE40F2A3}" type="pres">
      <dgm:prSet presAssocID="{74EADE72-AE2F-4E78-B6B9-EE0C5D470A38}" presName="rootConnector" presStyleLbl="node2" presStyleIdx="0" presStyleCnt="2"/>
      <dgm:spPr/>
    </dgm:pt>
    <dgm:pt modelId="{CBBA85C8-372F-4701-B8E9-5C34C099C421}" type="pres">
      <dgm:prSet presAssocID="{74EADE72-AE2F-4E78-B6B9-EE0C5D470A38}" presName="hierChild4" presStyleCnt="0"/>
      <dgm:spPr/>
    </dgm:pt>
    <dgm:pt modelId="{550CB94E-ECB5-4F09-98BD-40209DD63ADF}" type="pres">
      <dgm:prSet presAssocID="{1B058FAE-8FF2-4354-87A4-62955B719317}" presName="Name64" presStyleLbl="parChTrans1D3" presStyleIdx="0" presStyleCnt="5"/>
      <dgm:spPr/>
    </dgm:pt>
    <dgm:pt modelId="{E0CD8929-9EAE-436C-A2EB-7A40D2A1C99D}" type="pres">
      <dgm:prSet presAssocID="{9CC7D182-6EB4-4ADF-BF76-F424DF527A36}" presName="hierRoot2" presStyleCnt="0">
        <dgm:presLayoutVars>
          <dgm:hierBranch val="init"/>
        </dgm:presLayoutVars>
      </dgm:prSet>
      <dgm:spPr/>
    </dgm:pt>
    <dgm:pt modelId="{894CB61B-DB53-4F06-9987-51302349FBAC}" type="pres">
      <dgm:prSet presAssocID="{9CC7D182-6EB4-4ADF-BF76-F424DF527A36}" presName="rootComposite" presStyleCnt="0"/>
      <dgm:spPr/>
    </dgm:pt>
    <dgm:pt modelId="{F67A134C-44E1-45C4-BE51-3447A305C418}" type="pres">
      <dgm:prSet presAssocID="{9CC7D182-6EB4-4ADF-BF76-F424DF527A36}" presName="rootText" presStyleLbl="node3" presStyleIdx="0" presStyleCnt="5">
        <dgm:presLayoutVars>
          <dgm:chPref val="3"/>
        </dgm:presLayoutVars>
      </dgm:prSet>
      <dgm:spPr/>
    </dgm:pt>
    <dgm:pt modelId="{516DD3AB-75CC-4C0F-858B-E4B5AA2F2B46}" type="pres">
      <dgm:prSet presAssocID="{9CC7D182-6EB4-4ADF-BF76-F424DF527A36}" presName="rootConnector" presStyleLbl="node3" presStyleIdx="0" presStyleCnt="5"/>
      <dgm:spPr/>
    </dgm:pt>
    <dgm:pt modelId="{E85D4FC9-E0F1-4019-9834-3163517B399C}" type="pres">
      <dgm:prSet presAssocID="{9CC7D182-6EB4-4ADF-BF76-F424DF527A36}" presName="hierChild4" presStyleCnt="0"/>
      <dgm:spPr/>
    </dgm:pt>
    <dgm:pt modelId="{552F0232-3915-4B29-A480-2239785BDB21}" type="pres">
      <dgm:prSet presAssocID="{9CC7D182-6EB4-4ADF-BF76-F424DF527A36}" presName="hierChild5" presStyleCnt="0"/>
      <dgm:spPr/>
    </dgm:pt>
    <dgm:pt modelId="{365ACF7D-B875-44D2-8605-EFAAF9BD9301}" type="pres">
      <dgm:prSet presAssocID="{5FC6B36A-808E-4886-A385-7F62E0CCA6FB}" presName="Name64" presStyleLbl="parChTrans1D3" presStyleIdx="1" presStyleCnt="5"/>
      <dgm:spPr/>
    </dgm:pt>
    <dgm:pt modelId="{3C3FFB36-3BED-4182-8ECB-5E4BC53B1952}" type="pres">
      <dgm:prSet presAssocID="{8B82FCF9-EBB0-46AD-8D87-857316679EE8}" presName="hierRoot2" presStyleCnt="0">
        <dgm:presLayoutVars>
          <dgm:hierBranch val="init"/>
        </dgm:presLayoutVars>
      </dgm:prSet>
      <dgm:spPr/>
    </dgm:pt>
    <dgm:pt modelId="{6EDF3E80-6138-495F-9105-696F215C53E1}" type="pres">
      <dgm:prSet presAssocID="{8B82FCF9-EBB0-46AD-8D87-857316679EE8}" presName="rootComposite" presStyleCnt="0"/>
      <dgm:spPr/>
    </dgm:pt>
    <dgm:pt modelId="{32FD730B-4643-4AB2-A035-6A12AF7F365A}" type="pres">
      <dgm:prSet presAssocID="{8B82FCF9-EBB0-46AD-8D87-857316679EE8}" presName="rootText" presStyleLbl="node3" presStyleIdx="1" presStyleCnt="5">
        <dgm:presLayoutVars>
          <dgm:chPref val="3"/>
        </dgm:presLayoutVars>
      </dgm:prSet>
      <dgm:spPr/>
    </dgm:pt>
    <dgm:pt modelId="{1E6EA303-C122-4FA9-ACC5-66836E0CE31B}" type="pres">
      <dgm:prSet presAssocID="{8B82FCF9-EBB0-46AD-8D87-857316679EE8}" presName="rootConnector" presStyleLbl="node3" presStyleIdx="1" presStyleCnt="5"/>
      <dgm:spPr/>
    </dgm:pt>
    <dgm:pt modelId="{CA458FDB-94ED-45ED-8C12-ADD938D99710}" type="pres">
      <dgm:prSet presAssocID="{8B82FCF9-EBB0-46AD-8D87-857316679EE8}" presName="hierChild4" presStyleCnt="0"/>
      <dgm:spPr/>
    </dgm:pt>
    <dgm:pt modelId="{33E23D82-907E-4670-9F38-04D9C3FA78F7}" type="pres">
      <dgm:prSet presAssocID="{743508C5-C64B-4D97-8632-8EAD409EB40B}" presName="Name64" presStyleLbl="parChTrans1D4" presStyleIdx="0" presStyleCnt="7"/>
      <dgm:spPr/>
    </dgm:pt>
    <dgm:pt modelId="{0305F122-4949-43EF-938E-306431882038}" type="pres">
      <dgm:prSet presAssocID="{CD1E1A7D-8D73-4E62-8FF1-82705E2D4B83}" presName="hierRoot2" presStyleCnt="0">
        <dgm:presLayoutVars>
          <dgm:hierBranch val="init"/>
        </dgm:presLayoutVars>
      </dgm:prSet>
      <dgm:spPr/>
    </dgm:pt>
    <dgm:pt modelId="{FE5C0C27-B40A-437C-B16E-99303649929A}" type="pres">
      <dgm:prSet presAssocID="{CD1E1A7D-8D73-4E62-8FF1-82705E2D4B83}" presName="rootComposite" presStyleCnt="0"/>
      <dgm:spPr/>
    </dgm:pt>
    <dgm:pt modelId="{23921783-11A8-43EE-A84A-1E653AEBA4F0}" type="pres">
      <dgm:prSet presAssocID="{CD1E1A7D-8D73-4E62-8FF1-82705E2D4B83}" presName="rootText" presStyleLbl="node4" presStyleIdx="0" presStyleCnt="7">
        <dgm:presLayoutVars>
          <dgm:chPref val="3"/>
        </dgm:presLayoutVars>
      </dgm:prSet>
      <dgm:spPr/>
    </dgm:pt>
    <dgm:pt modelId="{D2559F97-96A3-4004-AF18-92515B1F3651}" type="pres">
      <dgm:prSet presAssocID="{CD1E1A7D-8D73-4E62-8FF1-82705E2D4B83}" presName="rootConnector" presStyleLbl="node4" presStyleIdx="0" presStyleCnt="7"/>
      <dgm:spPr/>
    </dgm:pt>
    <dgm:pt modelId="{C9548E9E-9F98-4D35-ADE3-4EE08A7E374B}" type="pres">
      <dgm:prSet presAssocID="{CD1E1A7D-8D73-4E62-8FF1-82705E2D4B83}" presName="hierChild4" presStyleCnt="0"/>
      <dgm:spPr/>
    </dgm:pt>
    <dgm:pt modelId="{2CFE4A7E-D0AB-435B-8F2A-6DF73CB77726}" type="pres">
      <dgm:prSet presAssocID="{CD1E1A7D-8D73-4E62-8FF1-82705E2D4B83}" presName="hierChild5" presStyleCnt="0"/>
      <dgm:spPr/>
    </dgm:pt>
    <dgm:pt modelId="{21CD4371-BF19-4790-8A8C-D15390536117}" type="pres">
      <dgm:prSet presAssocID="{8B82FCF9-EBB0-46AD-8D87-857316679EE8}" presName="hierChild5" presStyleCnt="0"/>
      <dgm:spPr/>
    </dgm:pt>
    <dgm:pt modelId="{2C21A96E-FF12-4614-9996-9C037937CA71}" type="pres">
      <dgm:prSet presAssocID="{74EADE72-AE2F-4E78-B6B9-EE0C5D470A38}" presName="hierChild5" presStyleCnt="0"/>
      <dgm:spPr/>
    </dgm:pt>
    <dgm:pt modelId="{8B77E15F-F2A2-44AD-96A8-FAE6812660E6}" type="pres">
      <dgm:prSet presAssocID="{5E0D598E-725B-4315-8C39-FB3E0F89E070}" presName="Name64" presStyleLbl="parChTrans1D2" presStyleIdx="1" presStyleCnt="2"/>
      <dgm:spPr/>
    </dgm:pt>
    <dgm:pt modelId="{FCACBF05-E1C0-4DE6-A14E-B2F0D9DC94C6}" type="pres">
      <dgm:prSet presAssocID="{54B943C7-1E69-455F-8DF3-05D1B92DF57D}" presName="hierRoot2" presStyleCnt="0">
        <dgm:presLayoutVars>
          <dgm:hierBranch val="init"/>
        </dgm:presLayoutVars>
      </dgm:prSet>
      <dgm:spPr/>
    </dgm:pt>
    <dgm:pt modelId="{D53C288A-A489-4B92-A6AD-F380EF57AAB4}" type="pres">
      <dgm:prSet presAssocID="{54B943C7-1E69-455F-8DF3-05D1B92DF57D}" presName="rootComposite" presStyleCnt="0"/>
      <dgm:spPr/>
    </dgm:pt>
    <dgm:pt modelId="{789660DF-9B58-4FCF-9FC0-ECBEFAD82789}" type="pres">
      <dgm:prSet presAssocID="{54B943C7-1E69-455F-8DF3-05D1B92DF57D}" presName="rootText" presStyleLbl="node2" presStyleIdx="1" presStyleCnt="2">
        <dgm:presLayoutVars>
          <dgm:chPref val="3"/>
        </dgm:presLayoutVars>
      </dgm:prSet>
      <dgm:spPr/>
    </dgm:pt>
    <dgm:pt modelId="{07C97F66-5D6D-4E64-9139-04513AD0F6A2}" type="pres">
      <dgm:prSet presAssocID="{54B943C7-1E69-455F-8DF3-05D1B92DF57D}" presName="rootConnector" presStyleLbl="node2" presStyleIdx="1" presStyleCnt="2"/>
      <dgm:spPr/>
    </dgm:pt>
    <dgm:pt modelId="{FEE585B1-B522-47EA-8349-EAB190AD0EB4}" type="pres">
      <dgm:prSet presAssocID="{54B943C7-1E69-455F-8DF3-05D1B92DF57D}" presName="hierChild4" presStyleCnt="0"/>
      <dgm:spPr/>
    </dgm:pt>
    <dgm:pt modelId="{8E40E635-7585-4711-8506-42E9477BECC8}" type="pres">
      <dgm:prSet presAssocID="{7500F693-00AC-4C99-8951-86FC38E24367}" presName="Name64" presStyleLbl="parChTrans1D3" presStyleIdx="2" presStyleCnt="5"/>
      <dgm:spPr/>
    </dgm:pt>
    <dgm:pt modelId="{740A6981-24FE-4DCE-A938-83B0FD3861DB}" type="pres">
      <dgm:prSet presAssocID="{7FD43F6F-09E0-4EC3-BAFC-84A260E38AB8}" presName="hierRoot2" presStyleCnt="0">
        <dgm:presLayoutVars>
          <dgm:hierBranch val="init"/>
        </dgm:presLayoutVars>
      </dgm:prSet>
      <dgm:spPr/>
    </dgm:pt>
    <dgm:pt modelId="{92A2AB70-FEA7-4B02-83C5-78798EFC5DCF}" type="pres">
      <dgm:prSet presAssocID="{7FD43F6F-09E0-4EC3-BAFC-84A260E38AB8}" presName="rootComposite" presStyleCnt="0"/>
      <dgm:spPr/>
    </dgm:pt>
    <dgm:pt modelId="{C0546F47-4F76-4D14-AC19-7A3DC87793E1}" type="pres">
      <dgm:prSet presAssocID="{7FD43F6F-09E0-4EC3-BAFC-84A260E38AB8}" presName="rootText" presStyleLbl="node3" presStyleIdx="2" presStyleCnt="5">
        <dgm:presLayoutVars>
          <dgm:chPref val="3"/>
        </dgm:presLayoutVars>
      </dgm:prSet>
      <dgm:spPr/>
    </dgm:pt>
    <dgm:pt modelId="{07AAF231-689C-45B2-AF5B-F1138232F406}" type="pres">
      <dgm:prSet presAssocID="{7FD43F6F-09E0-4EC3-BAFC-84A260E38AB8}" presName="rootConnector" presStyleLbl="node3" presStyleIdx="2" presStyleCnt="5"/>
      <dgm:spPr/>
    </dgm:pt>
    <dgm:pt modelId="{3146097A-BDCC-4509-8603-2C92371B9FBF}" type="pres">
      <dgm:prSet presAssocID="{7FD43F6F-09E0-4EC3-BAFC-84A260E38AB8}" presName="hierChild4" presStyleCnt="0"/>
      <dgm:spPr/>
    </dgm:pt>
    <dgm:pt modelId="{38217B6E-45E7-4A89-A7F3-0ACC58CE5D76}" type="pres">
      <dgm:prSet presAssocID="{9D4A09FE-DECC-47AB-81DC-11286EA798FB}" presName="Name64" presStyleLbl="parChTrans1D4" presStyleIdx="1" presStyleCnt="7"/>
      <dgm:spPr/>
    </dgm:pt>
    <dgm:pt modelId="{34485145-6EB5-43E9-8A60-B66ED982FC9C}" type="pres">
      <dgm:prSet presAssocID="{C16E2EAA-AB2E-45AA-9197-79BDC73A5F1B}" presName="hierRoot2" presStyleCnt="0">
        <dgm:presLayoutVars>
          <dgm:hierBranch val="init"/>
        </dgm:presLayoutVars>
      </dgm:prSet>
      <dgm:spPr/>
    </dgm:pt>
    <dgm:pt modelId="{C0066B3F-F25B-458B-A6BA-2BB6D1B5C40D}" type="pres">
      <dgm:prSet presAssocID="{C16E2EAA-AB2E-45AA-9197-79BDC73A5F1B}" presName="rootComposite" presStyleCnt="0"/>
      <dgm:spPr/>
    </dgm:pt>
    <dgm:pt modelId="{FB397EA4-2FBD-4D2B-A2BD-3A64328E1F0F}" type="pres">
      <dgm:prSet presAssocID="{C16E2EAA-AB2E-45AA-9197-79BDC73A5F1B}" presName="rootText" presStyleLbl="node4" presStyleIdx="1" presStyleCnt="7">
        <dgm:presLayoutVars>
          <dgm:chPref val="3"/>
        </dgm:presLayoutVars>
      </dgm:prSet>
      <dgm:spPr/>
    </dgm:pt>
    <dgm:pt modelId="{7EC106CA-DDF9-44E9-9942-07925BD391B9}" type="pres">
      <dgm:prSet presAssocID="{C16E2EAA-AB2E-45AA-9197-79BDC73A5F1B}" presName="rootConnector" presStyleLbl="node4" presStyleIdx="1" presStyleCnt="7"/>
      <dgm:spPr/>
    </dgm:pt>
    <dgm:pt modelId="{7EFF2DA6-A21F-4691-AF7C-4A2AC827DE81}" type="pres">
      <dgm:prSet presAssocID="{C16E2EAA-AB2E-45AA-9197-79BDC73A5F1B}" presName="hierChild4" presStyleCnt="0"/>
      <dgm:spPr/>
    </dgm:pt>
    <dgm:pt modelId="{88EAC181-9031-4A52-9FA6-BDADD2295D7C}" type="pres">
      <dgm:prSet presAssocID="{C16E2EAA-AB2E-45AA-9197-79BDC73A5F1B}" presName="hierChild5" presStyleCnt="0"/>
      <dgm:spPr/>
    </dgm:pt>
    <dgm:pt modelId="{7C7F1EED-DFD1-4E10-8326-2670D2762BEA}" type="pres">
      <dgm:prSet presAssocID="{7FD43F6F-09E0-4EC3-BAFC-84A260E38AB8}" presName="hierChild5" presStyleCnt="0"/>
      <dgm:spPr/>
    </dgm:pt>
    <dgm:pt modelId="{EBE41801-9ACF-486D-81A1-2D98513B450C}" type="pres">
      <dgm:prSet presAssocID="{253E8723-8837-407A-BCE0-949300E82897}" presName="Name64" presStyleLbl="parChTrans1D3" presStyleIdx="3" presStyleCnt="5"/>
      <dgm:spPr/>
    </dgm:pt>
    <dgm:pt modelId="{605A3016-AAA2-43AD-A999-1F42BFC85EE1}" type="pres">
      <dgm:prSet presAssocID="{D6C46D5E-C1CF-4FB5-A03C-F8739670D3AC}" presName="hierRoot2" presStyleCnt="0">
        <dgm:presLayoutVars>
          <dgm:hierBranch val="init"/>
        </dgm:presLayoutVars>
      </dgm:prSet>
      <dgm:spPr/>
    </dgm:pt>
    <dgm:pt modelId="{27A890B0-DE56-49F3-8B0B-AA5588B38827}" type="pres">
      <dgm:prSet presAssocID="{D6C46D5E-C1CF-4FB5-A03C-F8739670D3AC}" presName="rootComposite" presStyleCnt="0"/>
      <dgm:spPr/>
    </dgm:pt>
    <dgm:pt modelId="{054EADC2-4628-48C6-80D7-68AC9E61AEE5}" type="pres">
      <dgm:prSet presAssocID="{D6C46D5E-C1CF-4FB5-A03C-F8739670D3AC}" presName="rootText" presStyleLbl="node3" presStyleIdx="3" presStyleCnt="5">
        <dgm:presLayoutVars>
          <dgm:chPref val="3"/>
        </dgm:presLayoutVars>
      </dgm:prSet>
      <dgm:spPr/>
    </dgm:pt>
    <dgm:pt modelId="{2703D7E6-230F-4861-B0CB-3C0546A26FF7}" type="pres">
      <dgm:prSet presAssocID="{D6C46D5E-C1CF-4FB5-A03C-F8739670D3AC}" presName="rootConnector" presStyleLbl="node3" presStyleIdx="3" presStyleCnt="5"/>
      <dgm:spPr/>
    </dgm:pt>
    <dgm:pt modelId="{CFB42C08-0F2E-46A5-B5CD-FF1CD0F09EAB}" type="pres">
      <dgm:prSet presAssocID="{D6C46D5E-C1CF-4FB5-A03C-F8739670D3AC}" presName="hierChild4" presStyleCnt="0"/>
      <dgm:spPr/>
    </dgm:pt>
    <dgm:pt modelId="{A16620B8-8183-4A7E-805E-A387FCBD8793}" type="pres">
      <dgm:prSet presAssocID="{CB63D1C0-3F9E-4F0E-BA68-FE711524A516}" presName="Name64" presStyleLbl="parChTrans1D4" presStyleIdx="2" presStyleCnt="7"/>
      <dgm:spPr/>
    </dgm:pt>
    <dgm:pt modelId="{D1759F16-6A3C-4236-8EE5-CB978BDD540F}" type="pres">
      <dgm:prSet presAssocID="{04A43B92-ED02-470B-BCD8-230C6F0ADF73}" presName="hierRoot2" presStyleCnt="0">
        <dgm:presLayoutVars>
          <dgm:hierBranch val="init"/>
        </dgm:presLayoutVars>
      </dgm:prSet>
      <dgm:spPr/>
    </dgm:pt>
    <dgm:pt modelId="{525CAF19-0101-4467-A1C7-E1DB12F1C00F}" type="pres">
      <dgm:prSet presAssocID="{04A43B92-ED02-470B-BCD8-230C6F0ADF73}" presName="rootComposite" presStyleCnt="0"/>
      <dgm:spPr/>
    </dgm:pt>
    <dgm:pt modelId="{4FA5FBE0-E33D-47E3-B4CD-16345F7EA929}" type="pres">
      <dgm:prSet presAssocID="{04A43B92-ED02-470B-BCD8-230C6F0ADF73}" presName="rootText" presStyleLbl="node4" presStyleIdx="2" presStyleCnt="7">
        <dgm:presLayoutVars>
          <dgm:chPref val="3"/>
        </dgm:presLayoutVars>
      </dgm:prSet>
      <dgm:spPr/>
    </dgm:pt>
    <dgm:pt modelId="{6AFE35A7-4392-455A-9248-C04E3AECE0F9}" type="pres">
      <dgm:prSet presAssocID="{04A43B92-ED02-470B-BCD8-230C6F0ADF73}" presName="rootConnector" presStyleLbl="node4" presStyleIdx="2" presStyleCnt="7"/>
      <dgm:spPr/>
    </dgm:pt>
    <dgm:pt modelId="{1E52E8B8-F279-4FAC-B363-6AFF855B739C}" type="pres">
      <dgm:prSet presAssocID="{04A43B92-ED02-470B-BCD8-230C6F0ADF73}" presName="hierChild4" presStyleCnt="0"/>
      <dgm:spPr/>
    </dgm:pt>
    <dgm:pt modelId="{CA42FF2A-D55E-4A58-B3D7-6526B11A3902}" type="pres">
      <dgm:prSet presAssocID="{04A43B92-ED02-470B-BCD8-230C6F0ADF73}" presName="hierChild5" presStyleCnt="0"/>
      <dgm:spPr/>
    </dgm:pt>
    <dgm:pt modelId="{0D844C7C-D58B-4A4E-BAD9-DB48D63121E2}" type="pres">
      <dgm:prSet presAssocID="{D6C46D5E-C1CF-4FB5-A03C-F8739670D3AC}" presName="hierChild5" presStyleCnt="0"/>
      <dgm:spPr/>
    </dgm:pt>
    <dgm:pt modelId="{2FF4F3CC-F5DB-46F8-8F87-813A1D9E28BF}" type="pres">
      <dgm:prSet presAssocID="{09B2E212-156F-41F0-AA2C-E2112365F019}" presName="Name64" presStyleLbl="parChTrans1D3" presStyleIdx="4" presStyleCnt="5"/>
      <dgm:spPr/>
    </dgm:pt>
    <dgm:pt modelId="{26A8BE14-7B93-4176-BE39-2BF92915A005}" type="pres">
      <dgm:prSet presAssocID="{4A55F472-70B9-4819-8D81-FAEE82B6C619}" presName="hierRoot2" presStyleCnt="0">
        <dgm:presLayoutVars>
          <dgm:hierBranch val="init"/>
        </dgm:presLayoutVars>
      </dgm:prSet>
      <dgm:spPr/>
    </dgm:pt>
    <dgm:pt modelId="{9A127471-9A5F-42A2-ACAC-606353B36F23}" type="pres">
      <dgm:prSet presAssocID="{4A55F472-70B9-4819-8D81-FAEE82B6C619}" presName="rootComposite" presStyleCnt="0"/>
      <dgm:spPr/>
    </dgm:pt>
    <dgm:pt modelId="{D3B61C21-D153-4CCA-9C6F-207615933F76}" type="pres">
      <dgm:prSet presAssocID="{4A55F472-70B9-4819-8D81-FAEE82B6C619}" presName="rootText" presStyleLbl="node3" presStyleIdx="4" presStyleCnt="5">
        <dgm:presLayoutVars>
          <dgm:chPref val="3"/>
        </dgm:presLayoutVars>
      </dgm:prSet>
      <dgm:spPr/>
    </dgm:pt>
    <dgm:pt modelId="{A199BEE0-6BD1-4AAF-8652-922D8022D55A}" type="pres">
      <dgm:prSet presAssocID="{4A55F472-70B9-4819-8D81-FAEE82B6C619}" presName="rootConnector" presStyleLbl="node3" presStyleIdx="4" presStyleCnt="5"/>
      <dgm:spPr/>
    </dgm:pt>
    <dgm:pt modelId="{F2422B80-5E4F-462D-9A46-80EA2270BFC1}" type="pres">
      <dgm:prSet presAssocID="{4A55F472-70B9-4819-8D81-FAEE82B6C619}" presName="hierChild4" presStyleCnt="0"/>
      <dgm:spPr/>
    </dgm:pt>
    <dgm:pt modelId="{7489E9FA-EE84-478A-B3D0-04677EA48142}" type="pres">
      <dgm:prSet presAssocID="{101B0399-FB0D-405B-A887-2132F06FF748}" presName="Name64" presStyleLbl="parChTrans1D4" presStyleIdx="3" presStyleCnt="7"/>
      <dgm:spPr/>
    </dgm:pt>
    <dgm:pt modelId="{0A737119-649F-4DF0-941A-0C9F8BBA1287}" type="pres">
      <dgm:prSet presAssocID="{0646607C-1096-47BE-B046-10A7DB429CBA}" presName="hierRoot2" presStyleCnt="0">
        <dgm:presLayoutVars>
          <dgm:hierBranch val="init"/>
        </dgm:presLayoutVars>
      </dgm:prSet>
      <dgm:spPr/>
    </dgm:pt>
    <dgm:pt modelId="{C042B9E8-FE47-4BD7-B5F1-73EDD99AC466}" type="pres">
      <dgm:prSet presAssocID="{0646607C-1096-47BE-B046-10A7DB429CBA}" presName="rootComposite" presStyleCnt="0"/>
      <dgm:spPr/>
    </dgm:pt>
    <dgm:pt modelId="{6B7AD4BB-85EB-4940-8DE7-FD589852EE59}" type="pres">
      <dgm:prSet presAssocID="{0646607C-1096-47BE-B046-10A7DB429CBA}" presName="rootText" presStyleLbl="node4" presStyleIdx="3" presStyleCnt="7">
        <dgm:presLayoutVars>
          <dgm:chPref val="3"/>
        </dgm:presLayoutVars>
      </dgm:prSet>
      <dgm:spPr/>
    </dgm:pt>
    <dgm:pt modelId="{E6ABD302-45EF-4C57-B47D-6E4B62EB9873}" type="pres">
      <dgm:prSet presAssocID="{0646607C-1096-47BE-B046-10A7DB429CBA}" presName="rootConnector" presStyleLbl="node4" presStyleIdx="3" presStyleCnt="7"/>
      <dgm:spPr/>
    </dgm:pt>
    <dgm:pt modelId="{57379DFD-F1F6-44CC-9346-9441567DB1E6}" type="pres">
      <dgm:prSet presAssocID="{0646607C-1096-47BE-B046-10A7DB429CBA}" presName="hierChild4" presStyleCnt="0"/>
      <dgm:spPr/>
    </dgm:pt>
    <dgm:pt modelId="{9C9A3CA1-C245-4B2D-A3DB-D9FFA8FC4479}" type="pres">
      <dgm:prSet presAssocID="{0646607C-1096-47BE-B046-10A7DB429CBA}" presName="hierChild5" presStyleCnt="0"/>
      <dgm:spPr/>
    </dgm:pt>
    <dgm:pt modelId="{87E13355-B716-45B8-8555-94CDB8073965}" type="pres">
      <dgm:prSet presAssocID="{24D50D6C-CA2D-4463-A3E2-D00EA57320AD}" presName="Name64" presStyleLbl="parChTrans1D4" presStyleIdx="4" presStyleCnt="7"/>
      <dgm:spPr/>
    </dgm:pt>
    <dgm:pt modelId="{5C49F52C-F955-4B0F-97A9-89E9155D955E}" type="pres">
      <dgm:prSet presAssocID="{0B604211-7FC0-4E8B-BA84-2EBAAC3858B2}" presName="hierRoot2" presStyleCnt="0">
        <dgm:presLayoutVars>
          <dgm:hierBranch val="init"/>
        </dgm:presLayoutVars>
      </dgm:prSet>
      <dgm:spPr/>
    </dgm:pt>
    <dgm:pt modelId="{94D51F9A-197A-45FC-A618-BF7DE0E4EE73}" type="pres">
      <dgm:prSet presAssocID="{0B604211-7FC0-4E8B-BA84-2EBAAC3858B2}" presName="rootComposite" presStyleCnt="0"/>
      <dgm:spPr/>
    </dgm:pt>
    <dgm:pt modelId="{9B30E83E-2561-4089-9361-B496557AE6CB}" type="pres">
      <dgm:prSet presAssocID="{0B604211-7FC0-4E8B-BA84-2EBAAC3858B2}" presName="rootText" presStyleLbl="node4" presStyleIdx="4" presStyleCnt="7">
        <dgm:presLayoutVars>
          <dgm:chPref val="3"/>
        </dgm:presLayoutVars>
      </dgm:prSet>
      <dgm:spPr/>
    </dgm:pt>
    <dgm:pt modelId="{FFBDE5F4-82EA-436A-9FD6-EB1289D01BA3}" type="pres">
      <dgm:prSet presAssocID="{0B604211-7FC0-4E8B-BA84-2EBAAC3858B2}" presName="rootConnector" presStyleLbl="node4" presStyleIdx="4" presStyleCnt="7"/>
      <dgm:spPr/>
    </dgm:pt>
    <dgm:pt modelId="{901501A7-07EE-4018-A3B9-D36881010D2E}" type="pres">
      <dgm:prSet presAssocID="{0B604211-7FC0-4E8B-BA84-2EBAAC3858B2}" presName="hierChild4" presStyleCnt="0"/>
      <dgm:spPr/>
    </dgm:pt>
    <dgm:pt modelId="{C521287C-9BFB-49A8-AAE4-0C7FE09C002B}" type="pres">
      <dgm:prSet presAssocID="{D44E6FA0-A75D-4A1A-8256-61C90BB8B93E}" presName="Name64" presStyleLbl="parChTrans1D4" presStyleIdx="5" presStyleCnt="7"/>
      <dgm:spPr/>
    </dgm:pt>
    <dgm:pt modelId="{9B71F2B3-A8EC-411A-96DF-872F8041B984}" type="pres">
      <dgm:prSet presAssocID="{54F2B78E-6346-4064-A80A-501B080B120B}" presName="hierRoot2" presStyleCnt="0">
        <dgm:presLayoutVars>
          <dgm:hierBranch val="init"/>
        </dgm:presLayoutVars>
      </dgm:prSet>
      <dgm:spPr/>
    </dgm:pt>
    <dgm:pt modelId="{4EB9997C-F55F-4581-9B35-22F9FC260BE4}" type="pres">
      <dgm:prSet presAssocID="{54F2B78E-6346-4064-A80A-501B080B120B}" presName="rootComposite" presStyleCnt="0"/>
      <dgm:spPr/>
    </dgm:pt>
    <dgm:pt modelId="{855B21D0-7DFE-46C9-9DFB-9B95E040F065}" type="pres">
      <dgm:prSet presAssocID="{54F2B78E-6346-4064-A80A-501B080B120B}" presName="rootText" presStyleLbl="node4" presStyleIdx="5" presStyleCnt="7">
        <dgm:presLayoutVars>
          <dgm:chPref val="3"/>
        </dgm:presLayoutVars>
      </dgm:prSet>
      <dgm:spPr/>
    </dgm:pt>
    <dgm:pt modelId="{03C57577-6C1A-4F16-BBB6-934C6E635872}" type="pres">
      <dgm:prSet presAssocID="{54F2B78E-6346-4064-A80A-501B080B120B}" presName="rootConnector" presStyleLbl="node4" presStyleIdx="5" presStyleCnt="7"/>
      <dgm:spPr/>
    </dgm:pt>
    <dgm:pt modelId="{B031734E-85B2-44EF-8412-C637543EBC60}" type="pres">
      <dgm:prSet presAssocID="{54F2B78E-6346-4064-A80A-501B080B120B}" presName="hierChild4" presStyleCnt="0"/>
      <dgm:spPr/>
    </dgm:pt>
    <dgm:pt modelId="{9442844A-69DA-452B-9139-6357FAB1C619}" type="pres">
      <dgm:prSet presAssocID="{54F2B78E-6346-4064-A80A-501B080B120B}" presName="hierChild5" presStyleCnt="0"/>
      <dgm:spPr/>
    </dgm:pt>
    <dgm:pt modelId="{4E62D4AE-4AFB-4D54-AA07-E98F23431A09}" type="pres">
      <dgm:prSet presAssocID="{0B604211-7FC0-4E8B-BA84-2EBAAC3858B2}" presName="hierChild5" presStyleCnt="0"/>
      <dgm:spPr/>
    </dgm:pt>
    <dgm:pt modelId="{4162C44B-C043-4C81-BE92-7B8D282B6D39}" type="pres">
      <dgm:prSet presAssocID="{816BEE31-7CE8-4F35-95EB-300E6FA64FEE}" presName="Name64" presStyleLbl="parChTrans1D4" presStyleIdx="6" presStyleCnt="7"/>
      <dgm:spPr/>
    </dgm:pt>
    <dgm:pt modelId="{E9E5BFC1-366C-4A9A-BC69-A457A0B6BCFD}" type="pres">
      <dgm:prSet presAssocID="{11D816F9-EDD3-4811-BFEE-79888EC43473}" presName="hierRoot2" presStyleCnt="0">
        <dgm:presLayoutVars>
          <dgm:hierBranch val="init"/>
        </dgm:presLayoutVars>
      </dgm:prSet>
      <dgm:spPr/>
    </dgm:pt>
    <dgm:pt modelId="{C1A140D0-965A-43D3-99B7-D34A11C03850}" type="pres">
      <dgm:prSet presAssocID="{11D816F9-EDD3-4811-BFEE-79888EC43473}" presName="rootComposite" presStyleCnt="0"/>
      <dgm:spPr/>
    </dgm:pt>
    <dgm:pt modelId="{44D3CA61-73FB-4F89-ABD8-4D7B89B32D46}" type="pres">
      <dgm:prSet presAssocID="{11D816F9-EDD3-4811-BFEE-79888EC43473}" presName="rootText" presStyleLbl="node4" presStyleIdx="6" presStyleCnt="7">
        <dgm:presLayoutVars>
          <dgm:chPref val="3"/>
        </dgm:presLayoutVars>
      </dgm:prSet>
      <dgm:spPr/>
    </dgm:pt>
    <dgm:pt modelId="{4824917D-C67A-4EFA-8013-686BFDBD88DF}" type="pres">
      <dgm:prSet presAssocID="{11D816F9-EDD3-4811-BFEE-79888EC43473}" presName="rootConnector" presStyleLbl="node4" presStyleIdx="6" presStyleCnt="7"/>
      <dgm:spPr/>
    </dgm:pt>
    <dgm:pt modelId="{37C245CF-0DA7-4F56-8C6B-A48B6C70BBEC}" type="pres">
      <dgm:prSet presAssocID="{11D816F9-EDD3-4811-BFEE-79888EC43473}" presName="hierChild4" presStyleCnt="0"/>
      <dgm:spPr/>
    </dgm:pt>
    <dgm:pt modelId="{1FA64C8D-422B-49C5-9C77-DF429E83A460}" type="pres">
      <dgm:prSet presAssocID="{11D816F9-EDD3-4811-BFEE-79888EC43473}" presName="hierChild5" presStyleCnt="0"/>
      <dgm:spPr/>
    </dgm:pt>
    <dgm:pt modelId="{8EEFAA12-F40A-4FE1-92C1-8C54E6C155C2}" type="pres">
      <dgm:prSet presAssocID="{4A55F472-70B9-4819-8D81-FAEE82B6C619}" presName="hierChild5" presStyleCnt="0"/>
      <dgm:spPr/>
    </dgm:pt>
    <dgm:pt modelId="{EF1DB6D5-5BB0-4DB0-89C6-E27D50AE067B}" type="pres">
      <dgm:prSet presAssocID="{54B943C7-1E69-455F-8DF3-05D1B92DF57D}" presName="hierChild5" presStyleCnt="0"/>
      <dgm:spPr/>
    </dgm:pt>
    <dgm:pt modelId="{87B54077-CD85-4FD9-9700-3C163887B565}" type="pres">
      <dgm:prSet presAssocID="{CB0051C5-808A-4A73-929B-726EC642F723}" presName="hierChild3" presStyleCnt="0"/>
      <dgm:spPr/>
    </dgm:pt>
  </dgm:ptLst>
  <dgm:cxnLst>
    <dgm:cxn modelId="{0727C909-3D27-4A9B-B7CD-E7E094B41A1B}" type="presOf" srcId="{D6C46D5E-C1CF-4FB5-A03C-F8739670D3AC}" destId="{2703D7E6-230F-4861-B0CB-3C0546A26FF7}" srcOrd="1" destOrd="0" presId="urn:microsoft.com/office/officeart/2009/3/layout/HorizontalOrganizationChart"/>
    <dgm:cxn modelId="{E328E50F-09D8-4417-AFF1-685BC813639F}" type="presOf" srcId="{4A55F472-70B9-4819-8D81-FAEE82B6C619}" destId="{A199BEE0-6BD1-4AAF-8652-922D8022D55A}" srcOrd="1" destOrd="0" presId="urn:microsoft.com/office/officeart/2009/3/layout/HorizontalOrganizationChart"/>
    <dgm:cxn modelId="{2AA9ED14-462B-4C72-B4B4-E5EDC6D270E0}" type="presOf" srcId="{5E0D598E-725B-4315-8C39-FB3E0F89E070}" destId="{8B77E15F-F2A2-44AD-96A8-FAE6812660E6}" srcOrd="0" destOrd="0" presId="urn:microsoft.com/office/officeart/2009/3/layout/HorizontalOrganizationChart"/>
    <dgm:cxn modelId="{FE9AE81B-7C80-487C-AE6F-259AD3B3CBB3}" type="presOf" srcId="{CD1E1A7D-8D73-4E62-8FF1-82705E2D4B83}" destId="{23921783-11A8-43EE-A84A-1E653AEBA4F0}" srcOrd="0" destOrd="0" presId="urn:microsoft.com/office/officeart/2009/3/layout/HorizontalOrganizationChart"/>
    <dgm:cxn modelId="{DDA9B023-4121-43A9-858E-50685CB1A754}" type="presOf" srcId="{4A55F472-70B9-4819-8D81-FAEE82B6C619}" destId="{D3B61C21-D153-4CCA-9C6F-207615933F76}" srcOrd="0" destOrd="0" presId="urn:microsoft.com/office/officeart/2009/3/layout/HorizontalOrganizationChart"/>
    <dgm:cxn modelId="{DEA92324-481E-4959-9504-65E07BA5EB82}" type="presOf" srcId="{C16E2EAA-AB2E-45AA-9197-79BDC73A5F1B}" destId="{FB397EA4-2FBD-4D2B-A2BD-3A64328E1F0F}" srcOrd="0" destOrd="0" presId="urn:microsoft.com/office/officeart/2009/3/layout/HorizontalOrganizationChart"/>
    <dgm:cxn modelId="{A5EAAB28-0441-423E-AF4A-ABFF2027695C}" srcId="{7FD43F6F-09E0-4EC3-BAFC-84A260E38AB8}" destId="{C16E2EAA-AB2E-45AA-9197-79BDC73A5F1B}" srcOrd="0" destOrd="0" parTransId="{9D4A09FE-DECC-47AB-81DC-11286EA798FB}" sibTransId="{83972B7D-6E57-4240-9D92-433110A2E402}"/>
    <dgm:cxn modelId="{B958BA28-A407-4BB0-A0A2-00F640CD9424}" type="presOf" srcId="{0646607C-1096-47BE-B046-10A7DB429CBA}" destId="{E6ABD302-45EF-4C57-B47D-6E4B62EB9873}" srcOrd="1" destOrd="0" presId="urn:microsoft.com/office/officeart/2009/3/layout/HorizontalOrganizationChart"/>
    <dgm:cxn modelId="{1892EC28-91DD-4A15-94EF-93A1575CF2DA}" type="presOf" srcId="{7FD43F6F-09E0-4EC3-BAFC-84A260E38AB8}" destId="{C0546F47-4F76-4D14-AC19-7A3DC87793E1}" srcOrd="0" destOrd="0" presId="urn:microsoft.com/office/officeart/2009/3/layout/HorizontalOrganizationChart"/>
    <dgm:cxn modelId="{0648EC29-1365-43BC-BECE-8800835787DC}" type="presOf" srcId="{9CC7D182-6EB4-4ADF-BF76-F424DF527A36}" destId="{F67A134C-44E1-45C4-BE51-3447A305C418}" srcOrd="0" destOrd="0" presId="urn:microsoft.com/office/officeart/2009/3/layout/HorizontalOrganizationChart"/>
    <dgm:cxn modelId="{C5D6F52E-E37F-4FB8-87D7-81ADA6C9E510}" srcId="{54B943C7-1E69-455F-8DF3-05D1B92DF57D}" destId="{D6C46D5E-C1CF-4FB5-A03C-F8739670D3AC}" srcOrd="1" destOrd="0" parTransId="{253E8723-8837-407A-BCE0-949300E82897}" sibTransId="{0CC4B93D-47B7-4C78-AFE4-3A97B946346B}"/>
    <dgm:cxn modelId="{D009C22F-1600-480C-82E0-80E8842261CA}" type="presOf" srcId="{7500F693-00AC-4C99-8951-86FC38E24367}" destId="{8E40E635-7585-4711-8506-42E9477BECC8}" srcOrd="0" destOrd="0" presId="urn:microsoft.com/office/officeart/2009/3/layout/HorizontalOrganizationChart"/>
    <dgm:cxn modelId="{9F4A0F30-1C98-4BE5-B703-9ACCE8C58511}" type="presOf" srcId="{16FC3A9E-4A57-4768-9BF6-2066D27D46F5}" destId="{9A2C63DC-F615-4209-939A-5FEF3B26932B}" srcOrd="0" destOrd="0" presId="urn:microsoft.com/office/officeart/2009/3/layout/HorizontalOrganizationChart"/>
    <dgm:cxn modelId="{85E4DC32-3DFE-4F06-8074-B6A50B7A210E}" srcId="{54B943C7-1E69-455F-8DF3-05D1B92DF57D}" destId="{4A55F472-70B9-4819-8D81-FAEE82B6C619}" srcOrd="2" destOrd="0" parTransId="{09B2E212-156F-41F0-AA2C-E2112365F019}" sibTransId="{1EEA9723-1654-4379-953C-B3EFD02B5086}"/>
    <dgm:cxn modelId="{F6711936-A380-4A4B-A720-D021E228A165}" type="presOf" srcId="{CD1E1A7D-8D73-4E62-8FF1-82705E2D4B83}" destId="{D2559F97-96A3-4004-AF18-92515B1F3651}" srcOrd="1" destOrd="0" presId="urn:microsoft.com/office/officeart/2009/3/layout/HorizontalOrganizationChart"/>
    <dgm:cxn modelId="{D53C7B37-41DC-4A57-BBA6-BC9EAE06DC45}" type="presOf" srcId="{D44E6FA0-A75D-4A1A-8256-61C90BB8B93E}" destId="{C521287C-9BFB-49A8-AAE4-0C7FE09C002B}" srcOrd="0" destOrd="0" presId="urn:microsoft.com/office/officeart/2009/3/layout/HorizontalOrganizationChart"/>
    <dgm:cxn modelId="{8CABC438-76F7-40CF-AAB4-55983C9F248E}" type="presOf" srcId="{253E8723-8837-407A-BCE0-949300E82897}" destId="{EBE41801-9ACF-486D-81A1-2D98513B450C}" srcOrd="0" destOrd="0" presId="urn:microsoft.com/office/officeart/2009/3/layout/HorizontalOrganizationChart"/>
    <dgm:cxn modelId="{DAE8DB38-92E3-4B0A-A2D4-473DA003899F}" type="presOf" srcId="{C16E2EAA-AB2E-45AA-9197-79BDC73A5F1B}" destId="{7EC106CA-DDF9-44E9-9942-07925BD391B9}" srcOrd="1" destOrd="0" presId="urn:microsoft.com/office/officeart/2009/3/layout/HorizontalOrganizationChart"/>
    <dgm:cxn modelId="{0F007D5B-CFC7-4A33-B9D4-65E3A32B9353}" type="presOf" srcId="{04A43B92-ED02-470B-BCD8-230C6F0ADF73}" destId="{4FA5FBE0-E33D-47E3-B4CD-16345F7EA929}" srcOrd="0" destOrd="0" presId="urn:microsoft.com/office/officeart/2009/3/layout/HorizontalOrganizationChart"/>
    <dgm:cxn modelId="{6C27365C-9BAA-4A78-A645-6CC53F4830DE}" type="presOf" srcId="{11D816F9-EDD3-4811-BFEE-79888EC43473}" destId="{4824917D-C67A-4EFA-8013-686BFDBD88DF}" srcOrd="1" destOrd="0" presId="urn:microsoft.com/office/officeart/2009/3/layout/HorizontalOrganizationChart"/>
    <dgm:cxn modelId="{C3824B41-2A14-4571-820A-5200F59BA973}" srcId="{CB0051C5-808A-4A73-929B-726EC642F723}" destId="{54B943C7-1E69-455F-8DF3-05D1B92DF57D}" srcOrd="1" destOrd="0" parTransId="{5E0D598E-725B-4315-8C39-FB3E0F89E070}" sibTransId="{B55F2668-7B9E-4B03-8D46-4976966A1984}"/>
    <dgm:cxn modelId="{6A65D64B-9AFC-4773-8E26-436FB22E7BEC}" type="presOf" srcId="{54F2B78E-6346-4064-A80A-501B080B120B}" destId="{855B21D0-7DFE-46C9-9DFB-9B95E040F065}" srcOrd="0" destOrd="0" presId="urn:microsoft.com/office/officeart/2009/3/layout/HorizontalOrganizationChart"/>
    <dgm:cxn modelId="{6DA17C4E-7A27-4AFD-BF0D-8ABD6A264EE0}" srcId="{74EADE72-AE2F-4E78-B6B9-EE0C5D470A38}" destId="{9CC7D182-6EB4-4ADF-BF76-F424DF527A36}" srcOrd="0" destOrd="0" parTransId="{1B058FAE-8FF2-4354-87A4-62955B719317}" sibTransId="{2B133F59-9EAD-4955-A1C7-48C01DB3D07C}"/>
    <dgm:cxn modelId="{1CAE296F-4014-4121-B08D-B140BD62B290}" srcId="{74EADE72-AE2F-4E78-B6B9-EE0C5D470A38}" destId="{8B82FCF9-EBB0-46AD-8D87-857316679EE8}" srcOrd="1" destOrd="0" parTransId="{5FC6B36A-808E-4886-A385-7F62E0CCA6FB}" sibTransId="{30AAD8AE-6B65-4E1B-9550-DF1BFFCD64B1}"/>
    <dgm:cxn modelId="{B7FD7F4F-668B-47C0-917A-A1062EB263A7}" type="presOf" srcId="{24D50D6C-CA2D-4463-A3E2-D00EA57320AD}" destId="{87E13355-B716-45B8-8555-94CDB8073965}" srcOrd="0" destOrd="0" presId="urn:microsoft.com/office/officeart/2009/3/layout/HorizontalOrganizationChart"/>
    <dgm:cxn modelId="{95EE8973-DCF5-405C-9DA3-8CF31BCE78A1}" type="presOf" srcId="{54B943C7-1E69-455F-8DF3-05D1B92DF57D}" destId="{07C97F66-5D6D-4E64-9139-04513AD0F6A2}" srcOrd="1" destOrd="0" presId="urn:microsoft.com/office/officeart/2009/3/layout/HorizontalOrganizationChart"/>
    <dgm:cxn modelId="{F49D5758-B2ED-4578-8DED-BE8729A3C3EF}" type="presOf" srcId="{37109035-37CD-4635-9E50-DD30F490C9AC}" destId="{6A4F0C71-EF39-4C8E-BE5C-9141EFAE7AA9}" srcOrd="0" destOrd="0" presId="urn:microsoft.com/office/officeart/2009/3/layout/HorizontalOrganizationChart"/>
    <dgm:cxn modelId="{99E2F359-A15A-4E23-A7D7-E387E2D8FCCE}" srcId="{CB0051C5-808A-4A73-929B-726EC642F723}" destId="{74EADE72-AE2F-4E78-B6B9-EE0C5D470A38}" srcOrd="0" destOrd="0" parTransId="{16FC3A9E-4A57-4768-9BF6-2066D27D46F5}" sibTransId="{50541B9F-9703-42A0-A8BF-A6E24824E496}"/>
    <dgm:cxn modelId="{4250A67E-832D-442D-A47F-A5A2AA300D4E}" type="presOf" srcId="{0646607C-1096-47BE-B046-10A7DB429CBA}" destId="{6B7AD4BB-85EB-4940-8DE7-FD589852EE59}" srcOrd="0" destOrd="0" presId="urn:microsoft.com/office/officeart/2009/3/layout/HorizontalOrganizationChart"/>
    <dgm:cxn modelId="{B6394C83-6728-402D-8185-2396604855C8}" srcId="{4A55F472-70B9-4819-8D81-FAEE82B6C619}" destId="{11D816F9-EDD3-4811-BFEE-79888EC43473}" srcOrd="2" destOrd="0" parTransId="{816BEE31-7CE8-4F35-95EB-300E6FA64FEE}" sibTransId="{FE35F831-806D-4B8E-9383-75167392ADA0}"/>
    <dgm:cxn modelId="{1A2BAE83-A2F4-4986-8A93-6058E4AF5A9C}" type="presOf" srcId="{5FC6B36A-808E-4886-A385-7F62E0CCA6FB}" destId="{365ACF7D-B875-44D2-8605-EFAAF9BD9301}" srcOrd="0" destOrd="0" presId="urn:microsoft.com/office/officeart/2009/3/layout/HorizontalOrganizationChart"/>
    <dgm:cxn modelId="{FCCB0C8A-E03E-4676-BC5E-4FD56AA7BA23}" type="presOf" srcId="{9D4A09FE-DECC-47AB-81DC-11286EA798FB}" destId="{38217B6E-45E7-4A89-A7F3-0ACC58CE5D76}" srcOrd="0" destOrd="0" presId="urn:microsoft.com/office/officeart/2009/3/layout/HorizontalOrganizationChart"/>
    <dgm:cxn modelId="{B2F8548A-20C6-4C80-84FE-1153B968BEAD}" type="presOf" srcId="{8B82FCF9-EBB0-46AD-8D87-857316679EE8}" destId="{32FD730B-4643-4AB2-A035-6A12AF7F365A}" srcOrd="0" destOrd="0" presId="urn:microsoft.com/office/officeart/2009/3/layout/HorizontalOrganizationChart"/>
    <dgm:cxn modelId="{C306F68C-941B-4921-8943-8AE1C2B7FC50}" type="presOf" srcId="{CB0051C5-808A-4A73-929B-726EC642F723}" destId="{098A1575-87B9-4A5A-8CCD-E68FD1EA442B}" srcOrd="1" destOrd="0" presId="urn:microsoft.com/office/officeart/2009/3/layout/HorizontalOrganizationChart"/>
    <dgm:cxn modelId="{86BFE690-EBD3-4E99-A74D-4EACC1B4D0CE}" srcId="{D6C46D5E-C1CF-4FB5-A03C-F8739670D3AC}" destId="{04A43B92-ED02-470B-BCD8-230C6F0ADF73}" srcOrd="0" destOrd="0" parTransId="{CB63D1C0-3F9E-4F0E-BA68-FE711524A516}" sibTransId="{229EA35C-513D-42DE-B0AD-E33BCD35CA9E}"/>
    <dgm:cxn modelId="{538AA392-C2DA-47D7-9227-44CC3BD9B309}" type="presOf" srcId="{0B604211-7FC0-4E8B-BA84-2EBAAC3858B2}" destId="{9B30E83E-2561-4089-9361-B496557AE6CB}" srcOrd="0" destOrd="0" presId="urn:microsoft.com/office/officeart/2009/3/layout/HorizontalOrganizationChart"/>
    <dgm:cxn modelId="{1F8AC692-D085-4279-8FC7-8AB158F143CE}" type="presOf" srcId="{54F2B78E-6346-4064-A80A-501B080B120B}" destId="{03C57577-6C1A-4F16-BBB6-934C6E635872}" srcOrd="1" destOrd="0" presId="urn:microsoft.com/office/officeart/2009/3/layout/HorizontalOrganizationChart"/>
    <dgm:cxn modelId="{02CE9D93-D6D3-47E5-B72A-6B2F3DE06871}" srcId="{0B604211-7FC0-4E8B-BA84-2EBAAC3858B2}" destId="{54F2B78E-6346-4064-A80A-501B080B120B}" srcOrd="0" destOrd="0" parTransId="{D44E6FA0-A75D-4A1A-8256-61C90BB8B93E}" sibTransId="{00896688-2F12-4A45-94F1-3DDDE3BFBBA9}"/>
    <dgm:cxn modelId="{6888E598-3680-4BE1-B42C-C21951213841}" type="presOf" srcId="{CB63D1C0-3F9E-4F0E-BA68-FE711524A516}" destId="{A16620B8-8183-4A7E-805E-A387FCBD8793}" srcOrd="0" destOrd="0" presId="urn:microsoft.com/office/officeart/2009/3/layout/HorizontalOrganizationChart"/>
    <dgm:cxn modelId="{9FC65E99-5F4C-44BE-BE4D-61F379EC0BC8}" type="presOf" srcId="{8B82FCF9-EBB0-46AD-8D87-857316679EE8}" destId="{1E6EA303-C122-4FA9-ACC5-66836E0CE31B}" srcOrd="1" destOrd="0" presId="urn:microsoft.com/office/officeart/2009/3/layout/HorizontalOrganizationChart"/>
    <dgm:cxn modelId="{FB08DC99-3B52-438C-BEB8-D1D65B6694AE}" type="presOf" srcId="{101B0399-FB0D-405B-A887-2132F06FF748}" destId="{7489E9FA-EE84-478A-B3D0-04677EA48142}" srcOrd="0" destOrd="0" presId="urn:microsoft.com/office/officeart/2009/3/layout/HorizontalOrganizationChart"/>
    <dgm:cxn modelId="{0BAA0E9D-6F8F-414E-AA95-624E282A3032}" type="presOf" srcId="{1B058FAE-8FF2-4354-87A4-62955B719317}" destId="{550CB94E-ECB5-4F09-98BD-40209DD63ADF}" srcOrd="0" destOrd="0" presId="urn:microsoft.com/office/officeart/2009/3/layout/HorizontalOrganizationChart"/>
    <dgm:cxn modelId="{BF05259E-9001-4FED-A9FB-1F5D5A02610F}" type="presOf" srcId="{816BEE31-7CE8-4F35-95EB-300E6FA64FEE}" destId="{4162C44B-C043-4C81-BE92-7B8D282B6D39}" srcOrd="0" destOrd="0" presId="urn:microsoft.com/office/officeart/2009/3/layout/HorizontalOrganizationChart"/>
    <dgm:cxn modelId="{7C90CD9E-36FA-411C-8787-A8D6BF11D2CC}" srcId="{8B82FCF9-EBB0-46AD-8D87-857316679EE8}" destId="{CD1E1A7D-8D73-4E62-8FF1-82705E2D4B83}" srcOrd="0" destOrd="0" parTransId="{743508C5-C64B-4D97-8632-8EAD409EB40B}" sibTransId="{70107715-A058-42E8-881C-10808D67EFC0}"/>
    <dgm:cxn modelId="{1787ABA6-E7FD-4F35-95CC-414F0404E647}" type="presOf" srcId="{743508C5-C64B-4D97-8632-8EAD409EB40B}" destId="{33E23D82-907E-4670-9F38-04D9C3FA78F7}" srcOrd="0" destOrd="0" presId="urn:microsoft.com/office/officeart/2009/3/layout/HorizontalOrganizationChart"/>
    <dgm:cxn modelId="{2096E1AD-08AA-4FD0-8E0C-19DF54B6ECEA}" type="presOf" srcId="{04A43B92-ED02-470B-BCD8-230C6F0ADF73}" destId="{6AFE35A7-4392-455A-9248-C04E3AECE0F9}" srcOrd="1" destOrd="0" presId="urn:microsoft.com/office/officeart/2009/3/layout/HorizontalOrganizationChart"/>
    <dgm:cxn modelId="{01505CB1-5111-432B-AAC8-F68F98DA1A31}" type="presOf" srcId="{9CC7D182-6EB4-4ADF-BF76-F424DF527A36}" destId="{516DD3AB-75CC-4C0F-858B-E4B5AA2F2B46}" srcOrd="1" destOrd="0" presId="urn:microsoft.com/office/officeart/2009/3/layout/HorizontalOrganizationChart"/>
    <dgm:cxn modelId="{A16DC1B2-6D7E-4B25-AC2F-B2FD98628827}" type="presOf" srcId="{D6C46D5E-C1CF-4FB5-A03C-F8739670D3AC}" destId="{054EADC2-4628-48C6-80D7-68AC9E61AEE5}" srcOrd="0" destOrd="0" presId="urn:microsoft.com/office/officeart/2009/3/layout/HorizontalOrganizationChart"/>
    <dgm:cxn modelId="{A738B0BC-E64E-4F6F-90E6-15A2FAE39581}" type="presOf" srcId="{CB0051C5-808A-4A73-929B-726EC642F723}" destId="{C5D19F00-28A6-4D35-874B-6328660FA271}" srcOrd="0" destOrd="0" presId="urn:microsoft.com/office/officeart/2009/3/layout/HorizontalOrganizationChart"/>
    <dgm:cxn modelId="{3AFE7EBE-419D-48E8-9E4B-1BFCB3C7B346}" srcId="{4A55F472-70B9-4819-8D81-FAEE82B6C619}" destId="{0646607C-1096-47BE-B046-10A7DB429CBA}" srcOrd="0" destOrd="0" parTransId="{101B0399-FB0D-405B-A887-2132F06FF748}" sibTransId="{C67838CB-298C-4D8B-94BF-DF185B22C069}"/>
    <dgm:cxn modelId="{F3DA30BF-F66E-4E6D-9BCC-9C16E9CE9A18}" type="presOf" srcId="{09B2E212-156F-41F0-AA2C-E2112365F019}" destId="{2FF4F3CC-F5DB-46F8-8F87-813A1D9E28BF}" srcOrd="0" destOrd="0" presId="urn:microsoft.com/office/officeart/2009/3/layout/HorizontalOrganizationChart"/>
    <dgm:cxn modelId="{FA0FD0C1-4858-4BD3-B688-4EF39FB3E642}" type="presOf" srcId="{11D816F9-EDD3-4811-BFEE-79888EC43473}" destId="{44D3CA61-73FB-4F89-ABD8-4D7B89B32D46}" srcOrd="0" destOrd="0" presId="urn:microsoft.com/office/officeart/2009/3/layout/HorizontalOrganizationChart"/>
    <dgm:cxn modelId="{581D52D4-D14D-4615-AE34-D6D2765BD064}" type="presOf" srcId="{74EADE72-AE2F-4E78-B6B9-EE0C5D470A38}" destId="{FE7A11B2-89B6-4CAC-A28A-65CC7176E735}" srcOrd="0" destOrd="0" presId="urn:microsoft.com/office/officeart/2009/3/layout/HorizontalOrganizationChart"/>
    <dgm:cxn modelId="{84B263DC-B2B2-41CA-B07C-25B5D482C737}" type="presOf" srcId="{7FD43F6F-09E0-4EC3-BAFC-84A260E38AB8}" destId="{07AAF231-689C-45B2-AF5B-F1138232F406}" srcOrd="1" destOrd="0" presId="urn:microsoft.com/office/officeart/2009/3/layout/HorizontalOrganizationChart"/>
    <dgm:cxn modelId="{5329C5E4-C33F-4EF0-880B-0D4F9F14C35D}" type="presOf" srcId="{74EADE72-AE2F-4E78-B6B9-EE0C5D470A38}" destId="{4373DA24-8C6A-43FE-B76A-CF4CEE40F2A3}" srcOrd="1" destOrd="0" presId="urn:microsoft.com/office/officeart/2009/3/layout/HorizontalOrganizationChart"/>
    <dgm:cxn modelId="{6D36D2EA-40E1-44B8-AFAE-ACB13200FA2F}" type="presOf" srcId="{0B604211-7FC0-4E8B-BA84-2EBAAC3858B2}" destId="{FFBDE5F4-82EA-436A-9FD6-EB1289D01BA3}" srcOrd="1" destOrd="0" presId="urn:microsoft.com/office/officeart/2009/3/layout/HorizontalOrganizationChart"/>
    <dgm:cxn modelId="{A4C389EB-F537-4CCA-B036-563CA62DD482}" srcId="{54B943C7-1E69-455F-8DF3-05D1B92DF57D}" destId="{7FD43F6F-09E0-4EC3-BAFC-84A260E38AB8}" srcOrd="0" destOrd="0" parTransId="{7500F693-00AC-4C99-8951-86FC38E24367}" sibTransId="{BB0BB1DC-C713-49A4-A1C0-75AEBD19B236}"/>
    <dgm:cxn modelId="{FB3266EC-ED50-4B4C-B607-915296A911E1}" srcId="{37109035-37CD-4635-9E50-DD30F490C9AC}" destId="{CB0051C5-808A-4A73-929B-726EC642F723}" srcOrd="0" destOrd="0" parTransId="{5B216305-D291-4FA1-9B69-54418DF744F2}" sibTransId="{E6B54D78-C026-4571-9151-13E4DE6492DF}"/>
    <dgm:cxn modelId="{452D80EE-E128-48E2-BCCC-2759287AF8B9}" srcId="{4A55F472-70B9-4819-8D81-FAEE82B6C619}" destId="{0B604211-7FC0-4E8B-BA84-2EBAAC3858B2}" srcOrd="1" destOrd="0" parTransId="{24D50D6C-CA2D-4463-A3E2-D00EA57320AD}" sibTransId="{D7130C0F-BA02-4AE6-8D47-BFE27B9E35B5}"/>
    <dgm:cxn modelId="{E8F1CEFE-7893-46E0-A1BC-57BDC5ABB360}" type="presOf" srcId="{54B943C7-1E69-455F-8DF3-05D1B92DF57D}" destId="{789660DF-9B58-4FCF-9FC0-ECBEFAD82789}" srcOrd="0" destOrd="0" presId="urn:microsoft.com/office/officeart/2009/3/layout/HorizontalOrganizationChart"/>
    <dgm:cxn modelId="{AFFA9F91-302D-4136-A799-D5203E7B62FE}" type="presParOf" srcId="{6A4F0C71-EF39-4C8E-BE5C-9141EFAE7AA9}" destId="{074FCD52-A82B-46A6-95F3-C5D12551967F}" srcOrd="0" destOrd="0" presId="urn:microsoft.com/office/officeart/2009/3/layout/HorizontalOrganizationChart"/>
    <dgm:cxn modelId="{953F5AE7-A9B0-4E57-B7E3-6BA3F45A012B}" type="presParOf" srcId="{074FCD52-A82B-46A6-95F3-C5D12551967F}" destId="{EF04D15F-6F3E-4C22-8451-15C5CB716E4D}" srcOrd="0" destOrd="0" presId="urn:microsoft.com/office/officeart/2009/3/layout/HorizontalOrganizationChart"/>
    <dgm:cxn modelId="{CFDCF546-6813-4832-85A4-24492192088E}" type="presParOf" srcId="{EF04D15F-6F3E-4C22-8451-15C5CB716E4D}" destId="{C5D19F00-28A6-4D35-874B-6328660FA271}" srcOrd="0" destOrd="0" presId="urn:microsoft.com/office/officeart/2009/3/layout/HorizontalOrganizationChart"/>
    <dgm:cxn modelId="{4EE64C61-EFEC-4B99-834A-4F739581E780}" type="presParOf" srcId="{EF04D15F-6F3E-4C22-8451-15C5CB716E4D}" destId="{098A1575-87B9-4A5A-8CCD-E68FD1EA442B}" srcOrd="1" destOrd="0" presId="urn:microsoft.com/office/officeart/2009/3/layout/HorizontalOrganizationChart"/>
    <dgm:cxn modelId="{4A7673B2-20AF-4358-8A06-548988CBDCF7}" type="presParOf" srcId="{074FCD52-A82B-46A6-95F3-C5D12551967F}" destId="{7CDF2544-876D-402B-8145-C99A13A0279D}" srcOrd="1" destOrd="0" presId="urn:microsoft.com/office/officeart/2009/3/layout/HorizontalOrganizationChart"/>
    <dgm:cxn modelId="{74D6B3D2-53E6-4F92-A045-E218652F5011}" type="presParOf" srcId="{7CDF2544-876D-402B-8145-C99A13A0279D}" destId="{9A2C63DC-F615-4209-939A-5FEF3B26932B}" srcOrd="0" destOrd="0" presId="urn:microsoft.com/office/officeart/2009/3/layout/HorizontalOrganizationChart"/>
    <dgm:cxn modelId="{D13255C2-0B9A-4C7A-B286-DCC1BBC2E5C2}" type="presParOf" srcId="{7CDF2544-876D-402B-8145-C99A13A0279D}" destId="{5576AEB4-5C24-40BA-9324-0AD3C6345369}" srcOrd="1" destOrd="0" presId="urn:microsoft.com/office/officeart/2009/3/layout/HorizontalOrganizationChart"/>
    <dgm:cxn modelId="{1C41E7B8-E7F7-46E1-BBAF-357802E07448}" type="presParOf" srcId="{5576AEB4-5C24-40BA-9324-0AD3C6345369}" destId="{13D4916F-A4D4-4AD0-8EB2-32304312226D}" srcOrd="0" destOrd="0" presId="urn:microsoft.com/office/officeart/2009/3/layout/HorizontalOrganizationChart"/>
    <dgm:cxn modelId="{2D886B36-0338-4234-8F17-688AF8DE5DED}" type="presParOf" srcId="{13D4916F-A4D4-4AD0-8EB2-32304312226D}" destId="{FE7A11B2-89B6-4CAC-A28A-65CC7176E735}" srcOrd="0" destOrd="0" presId="urn:microsoft.com/office/officeart/2009/3/layout/HorizontalOrganizationChart"/>
    <dgm:cxn modelId="{6B379F9E-BE02-4C2E-84F8-0E703EB427CE}" type="presParOf" srcId="{13D4916F-A4D4-4AD0-8EB2-32304312226D}" destId="{4373DA24-8C6A-43FE-B76A-CF4CEE40F2A3}" srcOrd="1" destOrd="0" presId="urn:microsoft.com/office/officeart/2009/3/layout/HorizontalOrganizationChart"/>
    <dgm:cxn modelId="{303F1EDA-E1E9-4FEC-8FC4-7EA2B52E6B05}" type="presParOf" srcId="{5576AEB4-5C24-40BA-9324-0AD3C6345369}" destId="{CBBA85C8-372F-4701-B8E9-5C34C099C421}" srcOrd="1" destOrd="0" presId="urn:microsoft.com/office/officeart/2009/3/layout/HorizontalOrganizationChart"/>
    <dgm:cxn modelId="{7B1F1732-81BB-4592-9352-D62D2E514A69}" type="presParOf" srcId="{CBBA85C8-372F-4701-B8E9-5C34C099C421}" destId="{550CB94E-ECB5-4F09-98BD-40209DD63ADF}" srcOrd="0" destOrd="0" presId="urn:microsoft.com/office/officeart/2009/3/layout/HorizontalOrganizationChart"/>
    <dgm:cxn modelId="{5D493019-4865-4E8F-9C71-ADEB22EAEA4A}" type="presParOf" srcId="{CBBA85C8-372F-4701-B8E9-5C34C099C421}" destId="{E0CD8929-9EAE-436C-A2EB-7A40D2A1C99D}" srcOrd="1" destOrd="0" presId="urn:microsoft.com/office/officeart/2009/3/layout/HorizontalOrganizationChart"/>
    <dgm:cxn modelId="{5647500A-766F-49FE-AADF-57F2D5AB482B}" type="presParOf" srcId="{E0CD8929-9EAE-436C-A2EB-7A40D2A1C99D}" destId="{894CB61B-DB53-4F06-9987-51302349FBAC}" srcOrd="0" destOrd="0" presId="urn:microsoft.com/office/officeart/2009/3/layout/HorizontalOrganizationChart"/>
    <dgm:cxn modelId="{D15F2750-6D06-4226-9F8D-C6BFC8746FA3}" type="presParOf" srcId="{894CB61B-DB53-4F06-9987-51302349FBAC}" destId="{F67A134C-44E1-45C4-BE51-3447A305C418}" srcOrd="0" destOrd="0" presId="urn:microsoft.com/office/officeart/2009/3/layout/HorizontalOrganizationChart"/>
    <dgm:cxn modelId="{5C89C961-7EAF-4DC4-9AE0-F7B24590E6B5}" type="presParOf" srcId="{894CB61B-DB53-4F06-9987-51302349FBAC}" destId="{516DD3AB-75CC-4C0F-858B-E4B5AA2F2B46}" srcOrd="1" destOrd="0" presId="urn:microsoft.com/office/officeart/2009/3/layout/HorizontalOrganizationChart"/>
    <dgm:cxn modelId="{17694A4A-8971-48D5-B302-0787A91D6621}" type="presParOf" srcId="{E0CD8929-9EAE-436C-A2EB-7A40D2A1C99D}" destId="{E85D4FC9-E0F1-4019-9834-3163517B399C}" srcOrd="1" destOrd="0" presId="urn:microsoft.com/office/officeart/2009/3/layout/HorizontalOrganizationChart"/>
    <dgm:cxn modelId="{7CA2CD5D-78D2-4E3F-87DA-9508350BDC4D}" type="presParOf" srcId="{E0CD8929-9EAE-436C-A2EB-7A40D2A1C99D}" destId="{552F0232-3915-4B29-A480-2239785BDB21}" srcOrd="2" destOrd="0" presId="urn:microsoft.com/office/officeart/2009/3/layout/HorizontalOrganizationChart"/>
    <dgm:cxn modelId="{E1A6D796-4E1F-4FF2-BFE0-1388F6EC3E77}" type="presParOf" srcId="{CBBA85C8-372F-4701-B8E9-5C34C099C421}" destId="{365ACF7D-B875-44D2-8605-EFAAF9BD9301}" srcOrd="2" destOrd="0" presId="urn:microsoft.com/office/officeart/2009/3/layout/HorizontalOrganizationChart"/>
    <dgm:cxn modelId="{461AB010-7FF9-4EF1-8054-CCC275E79B6E}" type="presParOf" srcId="{CBBA85C8-372F-4701-B8E9-5C34C099C421}" destId="{3C3FFB36-3BED-4182-8ECB-5E4BC53B1952}" srcOrd="3" destOrd="0" presId="urn:microsoft.com/office/officeart/2009/3/layout/HorizontalOrganizationChart"/>
    <dgm:cxn modelId="{0D26AD29-3E1D-4C88-899D-AC041CE0F5B0}" type="presParOf" srcId="{3C3FFB36-3BED-4182-8ECB-5E4BC53B1952}" destId="{6EDF3E80-6138-495F-9105-696F215C53E1}" srcOrd="0" destOrd="0" presId="urn:microsoft.com/office/officeart/2009/3/layout/HorizontalOrganizationChart"/>
    <dgm:cxn modelId="{D1F73E3F-D38D-4267-A319-BC081E8D005F}" type="presParOf" srcId="{6EDF3E80-6138-495F-9105-696F215C53E1}" destId="{32FD730B-4643-4AB2-A035-6A12AF7F365A}" srcOrd="0" destOrd="0" presId="urn:microsoft.com/office/officeart/2009/3/layout/HorizontalOrganizationChart"/>
    <dgm:cxn modelId="{9A62F4D0-FD4E-46D1-960D-D79AF4EE9A88}" type="presParOf" srcId="{6EDF3E80-6138-495F-9105-696F215C53E1}" destId="{1E6EA303-C122-4FA9-ACC5-66836E0CE31B}" srcOrd="1" destOrd="0" presId="urn:microsoft.com/office/officeart/2009/3/layout/HorizontalOrganizationChart"/>
    <dgm:cxn modelId="{BBD36FB8-FF1D-4DF2-8324-5EBCC9C8D815}" type="presParOf" srcId="{3C3FFB36-3BED-4182-8ECB-5E4BC53B1952}" destId="{CA458FDB-94ED-45ED-8C12-ADD938D99710}" srcOrd="1" destOrd="0" presId="urn:microsoft.com/office/officeart/2009/3/layout/HorizontalOrganizationChart"/>
    <dgm:cxn modelId="{A6CCD7DC-A60B-40E1-81F3-B608A9AD5D94}" type="presParOf" srcId="{CA458FDB-94ED-45ED-8C12-ADD938D99710}" destId="{33E23D82-907E-4670-9F38-04D9C3FA78F7}" srcOrd="0" destOrd="0" presId="urn:microsoft.com/office/officeart/2009/3/layout/HorizontalOrganizationChart"/>
    <dgm:cxn modelId="{8098824E-802D-474F-AD77-1D3C5EEE59B6}" type="presParOf" srcId="{CA458FDB-94ED-45ED-8C12-ADD938D99710}" destId="{0305F122-4949-43EF-938E-306431882038}" srcOrd="1" destOrd="0" presId="urn:microsoft.com/office/officeart/2009/3/layout/HorizontalOrganizationChart"/>
    <dgm:cxn modelId="{FE5D7ED5-15F2-4EA8-AAA1-2052B0D53493}" type="presParOf" srcId="{0305F122-4949-43EF-938E-306431882038}" destId="{FE5C0C27-B40A-437C-B16E-99303649929A}" srcOrd="0" destOrd="0" presId="urn:microsoft.com/office/officeart/2009/3/layout/HorizontalOrganizationChart"/>
    <dgm:cxn modelId="{3DFB801F-36A0-4556-B145-B709ED2BE099}" type="presParOf" srcId="{FE5C0C27-B40A-437C-B16E-99303649929A}" destId="{23921783-11A8-43EE-A84A-1E653AEBA4F0}" srcOrd="0" destOrd="0" presId="urn:microsoft.com/office/officeart/2009/3/layout/HorizontalOrganizationChart"/>
    <dgm:cxn modelId="{E7630B5D-6CF0-440F-8DA7-0EF57048DAF9}" type="presParOf" srcId="{FE5C0C27-B40A-437C-B16E-99303649929A}" destId="{D2559F97-96A3-4004-AF18-92515B1F3651}" srcOrd="1" destOrd="0" presId="urn:microsoft.com/office/officeart/2009/3/layout/HorizontalOrganizationChart"/>
    <dgm:cxn modelId="{7AC27B1C-7C41-4490-8673-1C999DAAEBC7}" type="presParOf" srcId="{0305F122-4949-43EF-938E-306431882038}" destId="{C9548E9E-9F98-4D35-ADE3-4EE08A7E374B}" srcOrd="1" destOrd="0" presId="urn:microsoft.com/office/officeart/2009/3/layout/HorizontalOrganizationChart"/>
    <dgm:cxn modelId="{5715CED7-583D-4269-A007-6EA88EFA9DCA}" type="presParOf" srcId="{0305F122-4949-43EF-938E-306431882038}" destId="{2CFE4A7E-D0AB-435B-8F2A-6DF73CB77726}" srcOrd="2" destOrd="0" presId="urn:microsoft.com/office/officeart/2009/3/layout/HorizontalOrganizationChart"/>
    <dgm:cxn modelId="{379550AD-E85A-419F-B2A2-8BF8822F04B0}" type="presParOf" srcId="{3C3FFB36-3BED-4182-8ECB-5E4BC53B1952}" destId="{21CD4371-BF19-4790-8A8C-D15390536117}" srcOrd="2" destOrd="0" presId="urn:microsoft.com/office/officeart/2009/3/layout/HorizontalOrganizationChart"/>
    <dgm:cxn modelId="{6CE2860F-2597-45FA-9A66-87E7C40D3449}" type="presParOf" srcId="{5576AEB4-5C24-40BA-9324-0AD3C6345369}" destId="{2C21A96E-FF12-4614-9996-9C037937CA71}" srcOrd="2" destOrd="0" presId="urn:microsoft.com/office/officeart/2009/3/layout/HorizontalOrganizationChart"/>
    <dgm:cxn modelId="{0CB5E70E-5B05-4FEE-84B4-B5BC7803E072}" type="presParOf" srcId="{7CDF2544-876D-402B-8145-C99A13A0279D}" destId="{8B77E15F-F2A2-44AD-96A8-FAE6812660E6}" srcOrd="2" destOrd="0" presId="urn:microsoft.com/office/officeart/2009/3/layout/HorizontalOrganizationChart"/>
    <dgm:cxn modelId="{7CCF350D-B06D-45E1-8AED-A4F162D8B779}" type="presParOf" srcId="{7CDF2544-876D-402B-8145-C99A13A0279D}" destId="{FCACBF05-E1C0-4DE6-A14E-B2F0D9DC94C6}" srcOrd="3" destOrd="0" presId="urn:microsoft.com/office/officeart/2009/3/layout/HorizontalOrganizationChart"/>
    <dgm:cxn modelId="{F491B592-3588-45AB-AE14-BC544227D0A5}" type="presParOf" srcId="{FCACBF05-E1C0-4DE6-A14E-B2F0D9DC94C6}" destId="{D53C288A-A489-4B92-A6AD-F380EF57AAB4}" srcOrd="0" destOrd="0" presId="urn:microsoft.com/office/officeart/2009/3/layout/HorizontalOrganizationChart"/>
    <dgm:cxn modelId="{3798DF58-A72D-4143-B176-264F44F03E98}" type="presParOf" srcId="{D53C288A-A489-4B92-A6AD-F380EF57AAB4}" destId="{789660DF-9B58-4FCF-9FC0-ECBEFAD82789}" srcOrd="0" destOrd="0" presId="urn:microsoft.com/office/officeart/2009/3/layout/HorizontalOrganizationChart"/>
    <dgm:cxn modelId="{6ED185B7-BA27-46D6-AF1E-CF6A4A5918C6}" type="presParOf" srcId="{D53C288A-A489-4B92-A6AD-F380EF57AAB4}" destId="{07C97F66-5D6D-4E64-9139-04513AD0F6A2}" srcOrd="1" destOrd="0" presId="urn:microsoft.com/office/officeart/2009/3/layout/HorizontalOrganizationChart"/>
    <dgm:cxn modelId="{D4A2E5D9-66B0-4EA6-97D9-8E58AF043177}" type="presParOf" srcId="{FCACBF05-E1C0-4DE6-A14E-B2F0D9DC94C6}" destId="{FEE585B1-B522-47EA-8349-EAB190AD0EB4}" srcOrd="1" destOrd="0" presId="urn:microsoft.com/office/officeart/2009/3/layout/HorizontalOrganizationChart"/>
    <dgm:cxn modelId="{A4E32683-201E-44E9-9A18-CB275618B28D}" type="presParOf" srcId="{FEE585B1-B522-47EA-8349-EAB190AD0EB4}" destId="{8E40E635-7585-4711-8506-42E9477BECC8}" srcOrd="0" destOrd="0" presId="urn:microsoft.com/office/officeart/2009/3/layout/HorizontalOrganizationChart"/>
    <dgm:cxn modelId="{381B4CBD-E665-4655-A289-A70B1C1B0921}" type="presParOf" srcId="{FEE585B1-B522-47EA-8349-EAB190AD0EB4}" destId="{740A6981-24FE-4DCE-A938-83B0FD3861DB}" srcOrd="1" destOrd="0" presId="urn:microsoft.com/office/officeart/2009/3/layout/HorizontalOrganizationChart"/>
    <dgm:cxn modelId="{3D81EB54-D8A3-4EFB-ACD6-D551B5CE1EB9}" type="presParOf" srcId="{740A6981-24FE-4DCE-A938-83B0FD3861DB}" destId="{92A2AB70-FEA7-4B02-83C5-78798EFC5DCF}" srcOrd="0" destOrd="0" presId="urn:microsoft.com/office/officeart/2009/3/layout/HorizontalOrganizationChart"/>
    <dgm:cxn modelId="{3E9BF799-69A2-4B74-A1C0-BBED9797AD5B}" type="presParOf" srcId="{92A2AB70-FEA7-4B02-83C5-78798EFC5DCF}" destId="{C0546F47-4F76-4D14-AC19-7A3DC87793E1}" srcOrd="0" destOrd="0" presId="urn:microsoft.com/office/officeart/2009/3/layout/HorizontalOrganizationChart"/>
    <dgm:cxn modelId="{E6A20690-343D-45A6-B989-4A4AA948B85C}" type="presParOf" srcId="{92A2AB70-FEA7-4B02-83C5-78798EFC5DCF}" destId="{07AAF231-689C-45B2-AF5B-F1138232F406}" srcOrd="1" destOrd="0" presId="urn:microsoft.com/office/officeart/2009/3/layout/HorizontalOrganizationChart"/>
    <dgm:cxn modelId="{47BA7549-2BE9-4B9F-8D8E-2B333C42C30E}" type="presParOf" srcId="{740A6981-24FE-4DCE-A938-83B0FD3861DB}" destId="{3146097A-BDCC-4509-8603-2C92371B9FBF}" srcOrd="1" destOrd="0" presId="urn:microsoft.com/office/officeart/2009/3/layout/HorizontalOrganizationChart"/>
    <dgm:cxn modelId="{6CA620F4-755B-4DF7-AEC4-08F79A71A0B4}" type="presParOf" srcId="{3146097A-BDCC-4509-8603-2C92371B9FBF}" destId="{38217B6E-45E7-4A89-A7F3-0ACC58CE5D76}" srcOrd="0" destOrd="0" presId="urn:microsoft.com/office/officeart/2009/3/layout/HorizontalOrganizationChart"/>
    <dgm:cxn modelId="{69F5DFAB-30DA-4C8D-A651-BF8E375F1A4B}" type="presParOf" srcId="{3146097A-BDCC-4509-8603-2C92371B9FBF}" destId="{34485145-6EB5-43E9-8A60-B66ED982FC9C}" srcOrd="1" destOrd="0" presId="urn:microsoft.com/office/officeart/2009/3/layout/HorizontalOrganizationChart"/>
    <dgm:cxn modelId="{94700AC1-02FB-4CC4-8F77-8EC2E4C8B055}" type="presParOf" srcId="{34485145-6EB5-43E9-8A60-B66ED982FC9C}" destId="{C0066B3F-F25B-458B-A6BA-2BB6D1B5C40D}" srcOrd="0" destOrd="0" presId="urn:microsoft.com/office/officeart/2009/3/layout/HorizontalOrganizationChart"/>
    <dgm:cxn modelId="{0EF4020E-F91C-439D-9B11-E201D0AA6923}" type="presParOf" srcId="{C0066B3F-F25B-458B-A6BA-2BB6D1B5C40D}" destId="{FB397EA4-2FBD-4D2B-A2BD-3A64328E1F0F}" srcOrd="0" destOrd="0" presId="urn:microsoft.com/office/officeart/2009/3/layout/HorizontalOrganizationChart"/>
    <dgm:cxn modelId="{A7B09B2E-7E99-47B9-AAE0-2ACD99CDC122}" type="presParOf" srcId="{C0066B3F-F25B-458B-A6BA-2BB6D1B5C40D}" destId="{7EC106CA-DDF9-44E9-9942-07925BD391B9}" srcOrd="1" destOrd="0" presId="urn:microsoft.com/office/officeart/2009/3/layout/HorizontalOrganizationChart"/>
    <dgm:cxn modelId="{BE8413F5-33BE-4356-B1F3-01DAA8AFF9CB}" type="presParOf" srcId="{34485145-6EB5-43E9-8A60-B66ED982FC9C}" destId="{7EFF2DA6-A21F-4691-AF7C-4A2AC827DE81}" srcOrd="1" destOrd="0" presId="urn:microsoft.com/office/officeart/2009/3/layout/HorizontalOrganizationChart"/>
    <dgm:cxn modelId="{F9DAEEF6-9764-43FB-8711-6F160B0FB547}" type="presParOf" srcId="{34485145-6EB5-43E9-8A60-B66ED982FC9C}" destId="{88EAC181-9031-4A52-9FA6-BDADD2295D7C}" srcOrd="2" destOrd="0" presId="urn:microsoft.com/office/officeart/2009/3/layout/HorizontalOrganizationChart"/>
    <dgm:cxn modelId="{FD8131D4-185B-4349-A593-0AF1ECFA763F}" type="presParOf" srcId="{740A6981-24FE-4DCE-A938-83B0FD3861DB}" destId="{7C7F1EED-DFD1-4E10-8326-2670D2762BEA}" srcOrd="2" destOrd="0" presId="urn:microsoft.com/office/officeart/2009/3/layout/HorizontalOrganizationChart"/>
    <dgm:cxn modelId="{652ACB50-1134-420B-9D2B-9094685530B2}" type="presParOf" srcId="{FEE585B1-B522-47EA-8349-EAB190AD0EB4}" destId="{EBE41801-9ACF-486D-81A1-2D98513B450C}" srcOrd="2" destOrd="0" presId="urn:microsoft.com/office/officeart/2009/3/layout/HorizontalOrganizationChart"/>
    <dgm:cxn modelId="{C2BBE318-929B-4D2D-8BF9-10820777369D}" type="presParOf" srcId="{FEE585B1-B522-47EA-8349-EAB190AD0EB4}" destId="{605A3016-AAA2-43AD-A999-1F42BFC85EE1}" srcOrd="3" destOrd="0" presId="urn:microsoft.com/office/officeart/2009/3/layout/HorizontalOrganizationChart"/>
    <dgm:cxn modelId="{041B501B-0830-4CA9-9F55-E1B2AEF2B511}" type="presParOf" srcId="{605A3016-AAA2-43AD-A999-1F42BFC85EE1}" destId="{27A890B0-DE56-49F3-8B0B-AA5588B38827}" srcOrd="0" destOrd="0" presId="urn:microsoft.com/office/officeart/2009/3/layout/HorizontalOrganizationChart"/>
    <dgm:cxn modelId="{31C52F00-E73D-40F4-9C11-4791BE9B5467}" type="presParOf" srcId="{27A890B0-DE56-49F3-8B0B-AA5588B38827}" destId="{054EADC2-4628-48C6-80D7-68AC9E61AEE5}" srcOrd="0" destOrd="0" presId="urn:microsoft.com/office/officeart/2009/3/layout/HorizontalOrganizationChart"/>
    <dgm:cxn modelId="{D5A29DF7-16E6-4911-9701-BB1D35B7858A}" type="presParOf" srcId="{27A890B0-DE56-49F3-8B0B-AA5588B38827}" destId="{2703D7E6-230F-4861-B0CB-3C0546A26FF7}" srcOrd="1" destOrd="0" presId="urn:microsoft.com/office/officeart/2009/3/layout/HorizontalOrganizationChart"/>
    <dgm:cxn modelId="{0CAF1872-F5CE-434B-9917-7A162EC2F5D5}" type="presParOf" srcId="{605A3016-AAA2-43AD-A999-1F42BFC85EE1}" destId="{CFB42C08-0F2E-46A5-B5CD-FF1CD0F09EAB}" srcOrd="1" destOrd="0" presId="urn:microsoft.com/office/officeart/2009/3/layout/HorizontalOrganizationChart"/>
    <dgm:cxn modelId="{62D9BBCC-6F47-46F7-9606-EC5E145F9C3B}" type="presParOf" srcId="{CFB42C08-0F2E-46A5-B5CD-FF1CD0F09EAB}" destId="{A16620B8-8183-4A7E-805E-A387FCBD8793}" srcOrd="0" destOrd="0" presId="urn:microsoft.com/office/officeart/2009/3/layout/HorizontalOrganizationChart"/>
    <dgm:cxn modelId="{334EAB07-F756-42CC-B25A-7FB423C54ECA}" type="presParOf" srcId="{CFB42C08-0F2E-46A5-B5CD-FF1CD0F09EAB}" destId="{D1759F16-6A3C-4236-8EE5-CB978BDD540F}" srcOrd="1" destOrd="0" presId="urn:microsoft.com/office/officeart/2009/3/layout/HorizontalOrganizationChart"/>
    <dgm:cxn modelId="{458AE3A8-DCA9-4AB1-BEE5-BC6CDFB9AB43}" type="presParOf" srcId="{D1759F16-6A3C-4236-8EE5-CB978BDD540F}" destId="{525CAF19-0101-4467-A1C7-E1DB12F1C00F}" srcOrd="0" destOrd="0" presId="urn:microsoft.com/office/officeart/2009/3/layout/HorizontalOrganizationChart"/>
    <dgm:cxn modelId="{3CD9C903-8E09-4959-9710-C01274D360A5}" type="presParOf" srcId="{525CAF19-0101-4467-A1C7-E1DB12F1C00F}" destId="{4FA5FBE0-E33D-47E3-B4CD-16345F7EA929}" srcOrd="0" destOrd="0" presId="urn:microsoft.com/office/officeart/2009/3/layout/HorizontalOrganizationChart"/>
    <dgm:cxn modelId="{E48401EF-BDF0-459B-8900-CCC46D5973FD}" type="presParOf" srcId="{525CAF19-0101-4467-A1C7-E1DB12F1C00F}" destId="{6AFE35A7-4392-455A-9248-C04E3AECE0F9}" srcOrd="1" destOrd="0" presId="urn:microsoft.com/office/officeart/2009/3/layout/HorizontalOrganizationChart"/>
    <dgm:cxn modelId="{8F72D33E-84A1-4E8B-A001-F68B6E4BEAC3}" type="presParOf" srcId="{D1759F16-6A3C-4236-8EE5-CB978BDD540F}" destId="{1E52E8B8-F279-4FAC-B363-6AFF855B739C}" srcOrd="1" destOrd="0" presId="urn:microsoft.com/office/officeart/2009/3/layout/HorizontalOrganizationChart"/>
    <dgm:cxn modelId="{04A9C2EF-57EA-4232-971C-7BD1CE09C31D}" type="presParOf" srcId="{D1759F16-6A3C-4236-8EE5-CB978BDD540F}" destId="{CA42FF2A-D55E-4A58-B3D7-6526B11A3902}" srcOrd="2" destOrd="0" presId="urn:microsoft.com/office/officeart/2009/3/layout/HorizontalOrganizationChart"/>
    <dgm:cxn modelId="{DD5661AF-BEED-4F5B-B249-8128626F3BC7}" type="presParOf" srcId="{605A3016-AAA2-43AD-A999-1F42BFC85EE1}" destId="{0D844C7C-D58B-4A4E-BAD9-DB48D63121E2}" srcOrd="2" destOrd="0" presId="urn:microsoft.com/office/officeart/2009/3/layout/HorizontalOrganizationChart"/>
    <dgm:cxn modelId="{FE9C1C82-B00A-4566-AE34-297E9C3C0199}" type="presParOf" srcId="{FEE585B1-B522-47EA-8349-EAB190AD0EB4}" destId="{2FF4F3CC-F5DB-46F8-8F87-813A1D9E28BF}" srcOrd="4" destOrd="0" presId="urn:microsoft.com/office/officeart/2009/3/layout/HorizontalOrganizationChart"/>
    <dgm:cxn modelId="{5E7A40DC-7755-41D1-94A6-48D55ED7DAC6}" type="presParOf" srcId="{FEE585B1-B522-47EA-8349-EAB190AD0EB4}" destId="{26A8BE14-7B93-4176-BE39-2BF92915A005}" srcOrd="5" destOrd="0" presId="urn:microsoft.com/office/officeart/2009/3/layout/HorizontalOrganizationChart"/>
    <dgm:cxn modelId="{B20735F7-F82A-46D7-A1DC-6A4053C7527D}" type="presParOf" srcId="{26A8BE14-7B93-4176-BE39-2BF92915A005}" destId="{9A127471-9A5F-42A2-ACAC-606353B36F23}" srcOrd="0" destOrd="0" presId="urn:microsoft.com/office/officeart/2009/3/layout/HorizontalOrganizationChart"/>
    <dgm:cxn modelId="{749F7D52-8F27-4591-80AB-3175F1631D82}" type="presParOf" srcId="{9A127471-9A5F-42A2-ACAC-606353B36F23}" destId="{D3B61C21-D153-4CCA-9C6F-207615933F76}" srcOrd="0" destOrd="0" presId="urn:microsoft.com/office/officeart/2009/3/layout/HorizontalOrganizationChart"/>
    <dgm:cxn modelId="{36A8514E-4FC3-4C23-9DDC-DFBAE4CE3C28}" type="presParOf" srcId="{9A127471-9A5F-42A2-ACAC-606353B36F23}" destId="{A199BEE0-6BD1-4AAF-8652-922D8022D55A}" srcOrd="1" destOrd="0" presId="urn:microsoft.com/office/officeart/2009/3/layout/HorizontalOrganizationChart"/>
    <dgm:cxn modelId="{1C4EB5FB-419E-434F-8D29-E00EF7B8BBB3}" type="presParOf" srcId="{26A8BE14-7B93-4176-BE39-2BF92915A005}" destId="{F2422B80-5E4F-462D-9A46-80EA2270BFC1}" srcOrd="1" destOrd="0" presId="urn:microsoft.com/office/officeart/2009/3/layout/HorizontalOrganizationChart"/>
    <dgm:cxn modelId="{3DCBB9E7-D5F1-429A-96EE-720567852F7E}" type="presParOf" srcId="{F2422B80-5E4F-462D-9A46-80EA2270BFC1}" destId="{7489E9FA-EE84-478A-B3D0-04677EA48142}" srcOrd="0" destOrd="0" presId="urn:microsoft.com/office/officeart/2009/3/layout/HorizontalOrganizationChart"/>
    <dgm:cxn modelId="{C5AAE08D-5921-4C1A-B7F8-2010A7FD121E}" type="presParOf" srcId="{F2422B80-5E4F-462D-9A46-80EA2270BFC1}" destId="{0A737119-649F-4DF0-941A-0C9F8BBA1287}" srcOrd="1" destOrd="0" presId="urn:microsoft.com/office/officeart/2009/3/layout/HorizontalOrganizationChart"/>
    <dgm:cxn modelId="{FA35280E-3D11-4A3C-A537-3E4A9851E258}" type="presParOf" srcId="{0A737119-649F-4DF0-941A-0C9F8BBA1287}" destId="{C042B9E8-FE47-4BD7-B5F1-73EDD99AC466}" srcOrd="0" destOrd="0" presId="urn:microsoft.com/office/officeart/2009/3/layout/HorizontalOrganizationChart"/>
    <dgm:cxn modelId="{618E76D9-3FA0-455F-AED2-3CBE2BDEF6C4}" type="presParOf" srcId="{C042B9E8-FE47-4BD7-B5F1-73EDD99AC466}" destId="{6B7AD4BB-85EB-4940-8DE7-FD589852EE59}" srcOrd="0" destOrd="0" presId="urn:microsoft.com/office/officeart/2009/3/layout/HorizontalOrganizationChart"/>
    <dgm:cxn modelId="{EBA7C0F2-ED30-4714-9BC1-4B084D52A8EC}" type="presParOf" srcId="{C042B9E8-FE47-4BD7-B5F1-73EDD99AC466}" destId="{E6ABD302-45EF-4C57-B47D-6E4B62EB9873}" srcOrd="1" destOrd="0" presId="urn:microsoft.com/office/officeart/2009/3/layout/HorizontalOrganizationChart"/>
    <dgm:cxn modelId="{7CDEC779-4539-4FC6-B0C2-C4DC8358664F}" type="presParOf" srcId="{0A737119-649F-4DF0-941A-0C9F8BBA1287}" destId="{57379DFD-F1F6-44CC-9346-9441567DB1E6}" srcOrd="1" destOrd="0" presId="urn:microsoft.com/office/officeart/2009/3/layout/HorizontalOrganizationChart"/>
    <dgm:cxn modelId="{23768F3B-EA07-496D-87A2-C2A43588DCCD}" type="presParOf" srcId="{0A737119-649F-4DF0-941A-0C9F8BBA1287}" destId="{9C9A3CA1-C245-4B2D-A3DB-D9FFA8FC4479}" srcOrd="2" destOrd="0" presId="urn:microsoft.com/office/officeart/2009/3/layout/HorizontalOrganizationChart"/>
    <dgm:cxn modelId="{EC790BBD-FD6C-4DC0-8E70-5D8C2F00F979}" type="presParOf" srcId="{F2422B80-5E4F-462D-9A46-80EA2270BFC1}" destId="{87E13355-B716-45B8-8555-94CDB8073965}" srcOrd="2" destOrd="0" presId="urn:microsoft.com/office/officeart/2009/3/layout/HorizontalOrganizationChart"/>
    <dgm:cxn modelId="{04F3C764-0316-4CBA-B603-E6D3AA4FA00B}" type="presParOf" srcId="{F2422B80-5E4F-462D-9A46-80EA2270BFC1}" destId="{5C49F52C-F955-4B0F-97A9-89E9155D955E}" srcOrd="3" destOrd="0" presId="urn:microsoft.com/office/officeart/2009/3/layout/HorizontalOrganizationChart"/>
    <dgm:cxn modelId="{6C23441C-581B-4064-9785-17CEB3838F37}" type="presParOf" srcId="{5C49F52C-F955-4B0F-97A9-89E9155D955E}" destId="{94D51F9A-197A-45FC-A618-BF7DE0E4EE73}" srcOrd="0" destOrd="0" presId="urn:microsoft.com/office/officeart/2009/3/layout/HorizontalOrganizationChart"/>
    <dgm:cxn modelId="{9F627E09-D325-4621-B710-BD77896029CF}" type="presParOf" srcId="{94D51F9A-197A-45FC-A618-BF7DE0E4EE73}" destId="{9B30E83E-2561-4089-9361-B496557AE6CB}" srcOrd="0" destOrd="0" presId="urn:microsoft.com/office/officeart/2009/3/layout/HorizontalOrganizationChart"/>
    <dgm:cxn modelId="{6C3E7973-D12A-4B5F-9771-48A15DEC0B79}" type="presParOf" srcId="{94D51F9A-197A-45FC-A618-BF7DE0E4EE73}" destId="{FFBDE5F4-82EA-436A-9FD6-EB1289D01BA3}" srcOrd="1" destOrd="0" presId="urn:microsoft.com/office/officeart/2009/3/layout/HorizontalOrganizationChart"/>
    <dgm:cxn modelId="{599305E5-7F37-499B-BF33-16DD5029C762}" type="presParOf" srcId="{5C49F52C-F955-4B0F-97A9-89E9155D955E}" destId="{901501A7-07EE-4018-A3B9-D36881010D2E}" srcOrd="1" destOrd="0" presId="urn:microsoft.com/office/officeart/2009/3/layout/HorizontalOrganizationChart"/>
    <dgm:cxn modelId="{C274E31A-86D0-48AB-8B54-E400B359B3AD}" type="presParOf" srcId="{901501A7-07EE-4018-A3B9-D36881010D2E}" destId="{C521287C-9BFB-49A8-AAE4-0C7FE09C002B}" srcOrd="0" destOrd="0" presId="urn:microsoft.com/office/officeart/2009/3/layout/HorizontalOrganizationChart"/>
    <dgm:cxn modelId="{5D2BC0F1-53C5-466D-B3FA-2E6C83267D33}" type="presParOf" srcId="{901501A7-07EE-4018-A3B9-D36881010D2E}" destId="{9B71F2B3-A8EC-411A-96DF-872F8041B984}" srcOrd="1" destOrd="0" presId="urn:microsoft.com/office/officeart/2009/3/layout/HorizontalOrganizationChart"/>
    <dgm:cxn modelId="{AE623C9A-71C9-4227-ABB6-7F42E9923FB5}" type="presParOf" srcId="{9B71F2B3-A8EC-411A-96DF-872F8041B984}" destId="{4EB9997C-F55F-4581-9B35-22F9FC260BE4}" srcOrd="0" destOrd="0" presId="urn:microsoft.com/office/officeart/2009/3/layout/HorizontalOrganizationChart"/>
    <dgm:cxn modelId="{A483DF01-CE2A-43F9-AD2D-A2CADAF3F12A}" type="presParOf" srcId="{4EB9997C-F55F-4581-9B35-22F9FC260BE4}" destId="{855B21D0-7DFE-46C9-9DFB-9B95E040F065}" srcOrd="0" destOrd="0" presId="urn:microsoft.com/office/officeart/2009/3/layout/HorizontalOrganizationChart"/>
    <dgm:cxn modelId="{B0E9228F-CE38-4760-9C41-26DF3752D911}" type="presParOf" srcId="{4EB9997C-F55F-4581-9B35-22F9FC260BE4}" destId="{03C57577-6C1A-4F16-BBB6-934C6E635872}" srcOrd="1" destOrd="0" presId="urn:microsoft.com/office/officeart/2009/3/layout/HorizontalOrganizationChart"/>
    <dgm:cxn modelId="{D5F17E42-EFD0-4587-9ED2-DBD6DA13BFAD}" type="presParOf" srcId="{9B71F2B3-A8EC-411A-96DF-872F8041B984}" destId="{B031734E-85B2-44EF-8412-C637543EBC60}" srcOrd="1" destOrd="0" presId="urn:microsoft.com/office/officeart/2009/3/layout/HorizontalOrganizationChart"/>
    <dgm:cxn modelId="{8E4FE7F9-F448-4FF0-88AE-2C1005515ABD}" type="presParOf" srcId="{9B71F2B3-A8EC-411A-96DF-872F8041B984}" destId="{9442844A-69DA-452B-9139-6357FAB1C619}" srcOrd="2" destOrd="0" presId="urn:microsoft.com/office/officeart/2009/3/layout/HorizontalOrganizationChart"/>
    <dgm:cxn modelId="{CC6C9666-39BF-4D4B-B9FE-E5A9DD36906E}" type="presParOf" srcId="{5C49F52C-F955-4B0F-97A9-89E9155D955E}" destId="{4E62D4AE-4AFB-4D54-AA07-E98F23431A09}" srcOrd="2" destOrd="0" presId="urn:microsoft.com/office/officeart/2009/3/layout/HorizontalOrganizationChart"/>
    <dgm:cxn modelId="{577979A1-0B91-4661-BE07-AD647580F187}" type="presParOf" srcId="{F2422B80-5E4F-462D-9A46-80EA2270BFC1}" destId="{4162C44B-C043-4C81-BE92-7B8D282B6D39}" srcOrd="4" destOrd="0" presId="urn:microsoft.com/office/officeart/2009/3/layout/HorizontalOrganizationChart"/>
    <dgm:cxn modelId="{E18D9F11-0B4B-4166-A333-E076CF521C1D}" type="presParOf" srcId="{F2422B80-5E4F-462D-9A46-80EA2270BFC1}" destId="{E9E5BFC1-366C-4A9A-BC69-A457A0B6BCFD}" srcOrd="5" destOrd="0" presId="urn:microsoft.com/office/officeart/2009/3/layout/HorizontalOrganizationChart"/>
    <dgm:cxn modelId="{5C79A681-A631-4C38-BF11-316437DC66E4}" type="presParOf" srcId="{E9E5BFC1-366C-4A9A-BC69-A457A0B6BCFD}" destId="{C1A140D0-965A-43D3-99B7-D34A11C03850}" srcOrd="0" destOrd="0" presId="urn:microsoft.com/office/officeart/2009/3/layout/HorizontalOrganizationChart"/>
    <dgm:cxn modelId="{E03B2056-FEA0-460D-B9B7-BF29F4C25CB6}" type="presParOf" srcId="{C1A140D0-965A-43D3-99B7-D34A11C03850}" destId="{44D3CA61-73FB-4F89-ABD8-4D7B89B32D46}" srcOrd="0" destOrd="0" presId="urn:microsoft.com/office/officeart/2009/3/layout/HorizontalOrganizationChart"/>
    <dgm:cxn modelId="{B1FA2BD4-316B-4526-9ABF-CA82A21A976B}" type="presParOf" srcId="{C1A140D0-965A-43D3-99B7-D34A11C03850}" destId="{4824917D-C67A-4EFA-8013-686BFDBD88DF}" srcOrd="1" destOrd="0" presId="urn:microsoft.com/office/officeart/2009/3/layout/HorizontalOrganizationChart"/>
    <dgm:cxn modelId="{440B2491-31B4-44B9-8076-E4F5ACA2DD67}" type="presParOf" srcId="{E9E5BFC1-366C-4A9A-BC69-A457A0B6BCFD}" destId="{37C245CF-0DA7-4F56-8C6B-A48B6C70BBEC}" srcOrd="1" destOrd="0" presId="urn:microsoft.com/office/officeart/2009/3/layout/HorizontalOrganizationChart"/>
    <dgm:cxn modelId="{7540B9BB-9234-400B-A83A-DB6F6B6E7294}" type="presParOf" srcId="{E9E5BFC1-366C-4A9A-BC69-A457A0B6BCFD}" destId="{1FA64C8D-422B-49C5-9C77-DF429E83A460}" srcOrd="2" destOrd="0" presId="urn:microsoft.com/office/officeart/2009/3/layout/HorizontalOrganizationChart"/>
    <dgm:cxn modelId="{1B37C847-C1E9-4FFF-A192-EF0A0BE398C9}" type="presParOf" srcId="{26A8BE14-7B93-4176-BE39-2BF92915A005}" destId="{8EEFAA12-F40A-4FE1-92C1-8C54E6C155C2}" srcOrd="2" destOrd="0" presId="urn:microsoft.com/office/officeart/2009/3/layout/HorizontalOrganizationChart"/>
    <dgm:cxn modelId="{7087BCED-2893-4B12-9E8B-8A050D36EE9F}" type="presParOf" srcId="{FCACBF05-E1C0-4DE6-A14E-B2F0D9DC94C6}" destId="{EF1DB6D5-5BB0-4DB0-89C6-E27D50AE067B}" srcOrd="2" destOrd="0" presId="urn:microsoft.com/office/officeart/2009/3/layout/HorizontalOrganizationChart"/>
    <dgm:cxn modelId="{1CDDEB6F-AB2B-45F5-8565-F5B4AA8948B8}" type="presParOf" srcId="{074FCD52-A82B-46A6-95F3-C5D12551967F}" destId="{87B54077-CD85-4FD9-9700-3C163887B565}" srcOrd="2" destOrd="0" presId="urn:microsoft.com/office/officeart/2009/3/layout/HorizontalOrganizationChar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09F073-CE63-4B33-B66B-DE409D84AC6A}">
      <dsp:nvSpPr>
        <dsp:cNvPr id="0" name=""/>
        <dsp:cNvSpPr/>
      </dsp:nvSpPr>
      <dsp:spPr>
        <a:xfrm>
          <a:off x="3652752" y="-262604"/>
          <a:ext cx="3167997" cy="3167997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>
              <a:solidFill>
                <a:schemeClr val="accent2"/>
              </a:solidFill>
              <a:latin typeface="Titillium"/>
            </a:rPr>
            <a:t>Structure</a:t>
          </a:r>
        </a:p>
      </dsp:txBody>
      <dsp:txXfrm>
        <a:off x="4075152" y="291795"/>
        <a:ext cx="2323198" cy="1425598"/>
      </dsp:txXfrm>
    </dsp:sp>
    <dsp:sp modelId="{738D6960-4A04-4044-8D59-569EF9C0C6F2}">
      <dsp:nvSpPr>
        <dsp:cNvPr id="0" name=""/>
        <dsp:cNvSpPr/>
      </dsp:nvSpPr>
      <dsp:spPr>
        <a:xfrm>
          <a:off x="4568214" y="1323068"/>
          <a:ext cx="3167997" cy="3167997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hemeClr val="tx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>
              <a:solidFill>
                <a:schemeClr val="accent2"/>
              </a:solidFill>
              <a:latin typeface="Titillium"/>
            </a:rPr>
            <a:t>Contenu</a:t>
          </a:r>
        </a:p>
      </dsp:txBody>
      <dsp:txXfrm>
        <a:off x="5537093" y="2141468"/>
        <a:ext cx="1900798" cy="1742398"/>
      </dsp:txXfrm>
    </dsp:sp>
    <dsp:sp modelId="{66723010-96BD-4F0F-BD5A-34302FB8305A}">
      <dsp:nvSpPr>
        <dsp:cNvPr id="0" name=""/>
        <dsp:cNvSpPr/>
      </dsp:nvSpPr>
      <dsp:spPr>
        <a:xfrm>
          <a:off x="2737290" y="1323068"/>
          <a:ext cx="3167997" cy="3167997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>
              <a:solidFill>
                <a:schemeClr val="accent2"/>
              </a:solidFill>
              <a:latin typeface="Titillium"/>
            </a:rPr>
            <a:t>Mise en forme</a:t>
          </a:r>
        </a:p>
      </dsp:txBody>
      <dsp:txXfrm>
        <a:off x="3035610" y="2141468"/>
        <a:ext cx="1900798" cy="174239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62C44B-C043-4C81-BE92-7B8D282B6D39}">
      <dsp:nvSpPr>
        <dsp:cNvPr id="0" name=""/>
        <dsp:cNvSpPr/>
      </dsp:nvSpPr>
      <dsp:spPr>
        <a:xfrm>
          <a:off x="4763492" y="3418853"/>
          <a:ext cx="279796" cy="6015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9898" y="0"/>
              </a:lnTo>
              <a:lnTo>
                <a:pt x="139898" y="601563"/>
              </a:lnTo>
              <a:lnTo>
                <a:pt x="279796" y="601563"/>
              </a:lnTo>
            </a:path>
          </a:pathLst>
        </a:custGeom>
        <a:noFill/>
        <a:ln w="28575" cap="flat" cmpd="sng" algn="ctr">
          <a:solidFill>
            <a:schemeClr val="accent3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21287C-9BFB-49A8-AAE4-0C7FE09C002B}">
      <dsp:nvSpPr>
        <dsp:cNvPr id="0" name=""/>
        <dsp:cNvSpPr/>
      </dsp:nvSpPr>
      <dsp:spPr>
        <a:xfrm>
          <a:off x="6442273" y="3373133"/>
          <a:ext cx="27979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9796" y="45720"/>
              </a:lnTo>
            </a:path>
          </a:pathLst>
        </a:custGeom>
        <a:noFill/>
        <a:ln w="28575" cap="flat" cmpd="sng" algn="ctr">
          <a:solidFill>
            <a:schemeClr val="accent3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E13355-B716-45B8-8555-94CDB8073965}">
      <dsp:nvSpPr>
        <dsp:cNvPr id="0" name=""/>
        <dsp:cNvSpPr/>
      </dsp:nvSpPr>
      <dsp:spPr>
        <a:xfrm>
          <a:off x="4763492" y="3373133"/>
          <a:ext cx="27979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9796" y="45720"/>
              </a:lnTo>
            </a:path>
          </a:pathLst>
        </a:custGeom>
        <a:noFill/>
        <a:ln w="28575" cap="flat" cmpd="sng" algn="ctr">
          <a:solidFill>
            <a:schemeClr val="accent4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89E9FA-EE84-478A-B3D0-04677EA48142}">
      <dsp:nvSpPr>
        <dsp:cNvPr id="0" name=""/>
        <dsp:cNvSpPr/>
      </dsp:nvSpPr>
      <dsp:spPr>
        <a:xfrm>
          <a:off x="4763492" y="2817290"/>
          <a:ext cx="279796" cy="601563"/>
        </a:xfrm>
        <a:custGeom>
          <a:avLst/>
          <a:gdLst/>
          <a:ahLst/>
          <a:cxnLst/>
          <a:rect l="0" t="0" r="0" b="0"/>
          <a:pathLst>
            <a:path>
              <a:moveTo>
                <a:pt x="0" y="601563"/>
              </a:moveTo>
              <a:lnTo>
                <a:pt x="139898" y="601563"/>
              </a:lnTo>
              <a:lnTo>
                <a:pt x="139898" y="0"/>
              </a:lnTo>
              <a:lnTo>
                <a:pt x="279796" y="0"/>
              </a:lnTo>
            </a:path>
          </a:pathLst>
        </a:custGeom>
        <a:noFill/>
        <a:ln w="28575" cap="flat" cmpd="sng" algn="ctr">
          <a:solidFill>
            <a:schemeClr val="accent3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F4F3CC-F5DB-46F8-8F87-813A1D9E28BF}">
      <dsp:nvSpPr>
        <dsp:cNvPr id="0" name=""/>
        <dsp:cNvSpPr/>
      </dsp:nvSpPr>
      <dsp:spPr>
        <a:xfrm>
          <a:off x="3084710" y="2516508"/>
          <a:ext cx="279796" cy="9023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9898" y="0"/>
              </a:lnTo>
              <a:lnTo>
                <a:pt x="139898" y="902344"/>
              </a:lnTo>
              <a:lnTo>
                <a:pt x="279796" y="902344"/>
              </a:lnTo>
            </a:path>
          </a:pathLst>
        </a:custGeom>
        <a:noFill/>
        <a:ln w="28575" cap="flat" cmpd="sng" algn="ctr">
          <a:solidFill>
            <a:schemeClr val="accent3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6620B8-8183-4A7E-805E-A387FCBD8793}">
      <dsp:nvSpPr>
        <dsp:cNvPr id="0" name=""/>
        <dsp:cNvSpPr/>
      </dsp:nvSpPr>
      <dsp:spPr>
        <a:xfrm>
          <a:off x="4763492" y="2170007"/>
          <a:ext cx="27979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9796" y="45720"/>
              </a:lnTo>
            </a:path>
          </a:pathLst>
        </a:custGeom>
        <a:noFill/>
        <a:ln w="28575" cap="flat" cmpd="sng" algn="ctr">
          <a:solidFill>
            <a:schemeClr val="accent3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E41801-9ACF-486D-81A1-2D98513B450C}">
      <dsp:nvSpPr>
        <dsp:cNvPr id="0" name=""/>
        <dsp:cNvSpPr/>
      </dsp:nvSpPr>
      <dsp:spPr>
        <a:xfrm>
          <a:off x="3084710" y="2215727"/>
          <a:ext cx="279796" cy="300781"/>
        </a:xfrm>
        <a:custGeom>
          <a:avLst/>
          <a:gdLst/>
          <a:ahLst/>
          <a:cxnLst/>
          <a:rect l="0" t="0" r="0" b="0"/>
          <a:pathLst>
            <a:path>
              <a:moveTo>
                <a:pt x="0" y="300781"/>
              </a:moveTo>
              <a:lnTo>
                <a:pt x="139898" y="300781"/>
              </a:lnTo>
              <a:lnTo>
                <a:pt x="139898" y="0"/>
              </a:lnTo>
              <a:lnTo>
                <a:pt x="279796" y="0"/>
              </a:lnTo>
            </a:path>
          </a:pathLst>
        </a:custGeom>
        <a:noFill/>
        <a:ln w="28575" cap="flat" cmpd="sng" algn="ctr">
          <a:solidFill>
            <a:schemeClr val="accent3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217B6E-45E7-4A89-A7F3-0ACC58CE5D76}">
      <dsp:nvSpPr>
        <dsp:cNvPr id="0" name=""/>
        <dsp:cNvSpPr/>
      </dsp:nvSpPr>
      <dsp:spPr>
        <a:xfrm>
          <a:off x="4763492" y="1568443"/>
          <a:ext cx="27979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9796" y="45720"/>
              </a:lnTo>
            </a:path>
          </a:pathLst>
        </a:custGeom>
        <a:noFill/>
        <a:ln w="28575" cap="flat" cmpd="sng" algn="ctr">
          <a:solidFill>
            <a:schemeClr val="accent3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40E635-7585-4711-8506-42E9477BECC8}">
      <dsp:nvSpPr>
        <dsp:cNvPr id="0" name=""/>
        <dsp:cNvSpPr/>
      </dsp:nvSpPr>
      <dsp:spPr>
        <a:xfrm>
          <a:off x="3084710" y="1614163"/>
          <a:ext cx="279796" cy="902344"/>
        </a:xfrm>
        <a:custGeom>
          <a:avLst/>
          <a:gdLst/>
          <a:ahLst/>
          <a:cxnLst/>
          <a:rect l="0" t="0" r="0" b="0"/>
          <a:pathLst>
            <a:path>
              <a:moveTo>
                <a:pt x="0" y="902344"/>
              </a:moveTo>
              <a:lnTo>
                <a:pt x="139898" y="902344"/>
              </a:lnTo>
              <a:lnTo>
                <a:pt x="139898" y="0"/>
              </a:lnTo>
              <a:lnTo>
                <a:pt x="279796" y="0"/>
              </a:lnTo>
            </a:path>
          </a:pathLst>
        </a:custGeom>
        <a:noFill/>
        <a:ln w="28575" cap="flat" cmpd="sng" algn="ctr">
          <a:solidFill>
            <a:schemeClr val="accent3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77E15F-F2A2-44AD-96A8-FAE6812660E6}">
      <dsp:nvSpPr>
        <dsp:cNvPr id="0" name=""/>
        <dsp:cNvSpPr/>
      </dsp:nvSpPr>
      <dsp:spPr>
        <a:xfrm>
          <a:off x="1405929" y="1614163"/>
          <a:ext cx="279796" cy="9023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9898" y="0"/>
              </a:lnTo>
              <a:lnTo>
                <a:pt x="139898" y="902344"/>
              </a:lnTo>
              <a:lnTo>
                <a:pt x="279796" y="902344"/>
              </a:lnTo>
            </a:path>
          </a:pathLst>
        </a:custGeom>
        <a:noFill/>
        <a:ln w="28575" cap="flat" cmpd="sng" algn="ctr">
          <a:solidFill>
            <a:schemeClr val="accent3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E23D82-907E-4670-9F38-04D9C3FA78F7}">
      <dsp:nvSpPr>
        <dsp:cNvPr id="0" name=""/>
        <dsp:cNvSpPr/>
      </dsp:nvSpPr>
      <dsp:spPr>
        <a:xfrm>
          <a:off x="4763492" y="966880"/>
          <a:ext cx="27979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9796" y="45720"/>
              </a:lnTo>
            </a:path>
          </a:pathLst>
        </a:custGeom>
        <a:noFill/>
        <a:ln w="28575" cap="flat" cmpd="sng" algn="ctr">
          <a:solidFill>
            <a:schemeClr val="accent3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5ACF7D-B875-44D2-8605-EFAAF9BD9301}">
      <dsp:nvSpPr>
        <dsp:cNvPr id="0" name=""/>
        <dsp:cNvSpPr/>
      </dsp:nvSpPr>
      <dsp:spPr>
        <a:xfrm>
          <a:off x="3084710" y="711818"/>
          <a:ext cx="279796" cy="3007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9898" y="0"/>
              </a:lnTo>
              <a:lnTo>
                <a:pt x="139898" y="300781"/>
              </a:lnTo>
              <a:lnTo>
                <a:pt x="279796" y="300781"/>
              </a:lnTo>
            </a:path>
          </a:pathLst>
        </a:custGeom>
        <a:noFill/>
        <a:ln w="28575" cap="flat" cmpd="sng" algn="ctr">
          <a:solidFill>
            <a:schemeClr val="accent3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0CB94E-ECB5-4F09-98BD-40209DD63ADF}">
      <dsp:nvSpPr>
        <dsp:cNvPr id="0" name=""/>
        <dsp:cNvSpPr/>
      </dsp:nvSpPr>
      <dsp:spPr>
        <a:xfrm>
          <a:off x="3084710" y="411037"/>
          <a:ext cx="279796" cy="300781"/>
        </a:xfrm>
        <a:custGeom>
          <a:avLst/>
          <a:gdLst/>
          <a:ahLst/>
          <a:cxnLst/>
          <a:rect l="0" t="0" r="0" b="0"/>
          <a:pathLst>
            <a:path>
              <a:moveTo>
                <a:pt x="0" y="300781"/>
              </a:moveTo>
              <a:lnTo>
                <a:pt x="139898" y="300781"/>
              </a:lnTo>
              <a:lnTo>
                <a:pt x="139898" y="0"/>
              </a:lnTo>
              <a:lnTo>
                <a:pt x="279796" y="0"/>
              </a:lnTo>
            </a:path>
          </a:pathLst>
        </a:custGeom>
        <a:noFill/>
        <a:ln w="28575" cap="flat" cmpd="sng" algn="ctr">
          <a:solidFill>
            <a:schemeClr val="accent3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2C63DC-F615-4209-939A-5FEF3B26932B}">
      <dsp:nvSpPr>
        <dsp:cNvPr id="0" name=""/>
        <dsp:cNvSpPr/>
      </dsp:nvSpPr>
      <dsp:spPr>
        <a:xfrm>
          <a:off x="1405929" y="711818"/>
          <a:ext cx="279796" cy="902344"/>
        </a:xfrm>
        <a:custGeom>
          <a:avLst/>
          <a:gdLst/>
          <a:ahLst/>
          <a:cxnLst/>
          <a:rect l="0" t="0" r="0" b="0"/>
          <a:pathLst>
            <a:path>
              <a:moveTo>
                <a:pt x="0" y="902344"/>
              </a:moveTo>
              <a:lnTo>
                <a:pt x="139898" y="902344"/>
              </a:lnTo>
              <a:lnTo>
                <a:pt x="139898" y="0"/>
              </a:lnTo>
              <a:lnTo>
                <a:pt x="279796" y="0"/>
              </a:lnTo>
            </a:path>
          </a:pathLst>
        </a:custGeom>
        <a:noFill/>
        <a:ln w="28575" cap="flat" cmpd="sng" algn="ctr">
          <a:solidFill>
            <a:schemeClr val="accent3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D19F00-28A6-4D35-874B-6328660FA271}">
      <dsp:nvSpPr>
        <dsp:cNvPr id="0" name=""/>
        <dsp:cNvSpPr/>
      </dsp:nvSpPr>
      <dsp:spPr>
        <a:xfrm>
          <a:off x="6945" y="1400818"/>
          <a:ext cx="1398984" cy="426690"/>
        </a:xfrm>
        <a:prstGeom prst="rect">
          <a:avLst/>
        </a:prstGeom>
        <a:solidFill>
          <a:schemeClr val="accent4">
            <a:lumMod val="2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tx2"/>
              </a:solidFill>
              <a:latin typeface="Consolas" panose="020B0609020204030204" pitchFamily="49" charset="0"/>
            </a:rPr>
            <a:t>&lt;html&gt;</a:t>
          </a:r>
        </a:p>
      </dsp:txBody>
      <dsp:txXfrm>
        <a:off x="6945" y="1400818"/>
        <a:ext cx="1398984" cy="426690"/>
      </dsp:txXfrm>
    </dsp:sp>
    <dsp:sp modelId="{FE7A11B2-89B6-4CAC-A28A-65CC7176E735}">
      <dsp:nvSpPr>
        <dsp:cNvPr id="0" name=""/>
        <dsp:cNvSpPr/>
      </dsp:nvSpPr>
      <dsp:spPr>
        <a:xfrm>
          <a:off x="1685726" y="498473"/>
          <a:ext cx="1398984" cy="426690"/>
        </a:xfrm>
        <a:prstGeom prst="rect">
          <a:avLst/>
        </a:prstGeom>
        <a:solidFill>
          <a:schemeClr val="accent4">
            <a:lumMod val="2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tx2"/>
              </a:solidFill>
              <a:latin typeface="Consolas" panose="020B0609020204030204" pitchFamily="49" charset="0"/>
            </a:rPr>
            <a:t>&lt;</a:t>
          </a:r>
          <a:r>
            <a:rPr lang="fr-FR" sz="1600" kern="1200" dirty="0" err="1">
              <a:solidFill>
                <a:schemeClr val="tx2"/>
              </a:solidFill>
              <a:latin typeface="Consolas" panose="020B0609020204030204" pitchFamily="49" charset="0"/>
            </a:rPr>
            <a:t>head</a:t>
          </a:r>
          <a:r>
            <a:rPr lang="fr-FR" sz="1600" kern="1200" dirty="0">
              <a:solidFill>
                <a:schemeClr val="tx2"/>
              </a:solidFill>
              <a:latin typeface="Consolas" panose="020B0609020204030204" pitchFamily="49" charset="0"/>
            </a:rPr>
            <a:t>&gt;</a:t>
          </a:r>
        </a:p>
      </dsp:txBody>
      <dsp:txXfrm>
        <a:off x="1685726" y="498473"/>
        <a:ext cx="1398984" cy="426690"/>
      </dsp:txXfrm>
    </dsp:sp>
    <dsp:sp modelId="{F67A134C-44E1-45C4-BE51-3447A305C418}">
      <dsp:nvSpPr>
        <dsp:cNvPr id="0" name=""/>
        <dsp:cNvSpPr/>
      </dsp:nvSpPr>
      <dsp:spPr>
        <a:xfrm>
          <a:off x="3364507" y="197692"/>
          <a:ext cx="1398984" cy="426690"/>
        </a:xfrm>
        <a:prstGeom prst="rect">
          <a:avLst/>
        </a:prstGeom>
        <a:solidFill>
          <a:schemeClr val="accent4">
            <a:lumMod val="2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tx2"/>
              </a:solidFill>
              <a:latin typeface="Consolas" panose="020B0609020204030204" pitchFamily="49" charset="0"/>
            </a:rPr>
            <a:t>&lt;</a:t>
          </a:r>
          <a:r>
            <a:rPr lang="fr-FR" sz="1600" kern="1200" dirty="0" err="1">
              <a:solidFill>
                <a:schemeClr val="tx2"/>
              </a:solidFill>
              <a:latin typeface="Consolas" panose="020B0609020204030204" pitchFamily="49" charset="0"/>
            </a:rPr>
            <a:t>meta</a:t>
          </a:r>
          <a:r>
            <a:rPr lang="fr-FR" sz="1600" kern="1200" dirty="0">
              <a:solidFill>
                <a:schemeClr val="tx2"/>
              </a:solidFill>
              <a:latin typeface="Consolas" panose="020B0609020204030204" pitchFamily="49" charset="0"/>
            </a:rPr>
            <a:t>&gt;</a:t>
          </a:r>
        </a:p>
      </dsp:txBody>
      <dsp:txXfrm>
        <a:off x="3364507" y="197692"/>
        <a:ext cx="1398984" cy="426690"/>
      </dsp:txXfrm>
    </dsp:sp>
    <dsp:sp modelId="{32FD730B-4643-4AB2-A035-6A12AF7F365A}">
      <dsp:nvSpPr>
        <dsp:cNvPr id="0" name=""/>
        <dsp:cNvSpPr/>
      </dsp:nvSpPr>
      <dsp:spPr>
        <a:xfrm>
          <a:off x="3364507" y="799255"/>
          <a:ext cx="1398984" cy="426690"/>
        </a:xfrm>
        <a:prstGeom prst="rect">
          <a:avLst/>
        </a:prstGeom>
        <a:solidFill>
          <a:schemeClr val="accent4">
            <a:lumMod val="2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tx2"/>
              </a:solidFill>
              <a:latin typeface="Consolas" panose="020B0609020204030204" pitchFamily="49" charset="0"/>
            </a:rPr>
            <a:t>&lt;</a:t>
          </a:r>
          <a:r>
            <a:rPr lang="fr-FR" sz="1600" kern="1200" dirty="0" err="1">
              <a:solidFill>
                <a:schemeClr val="tx2"/>
              </a:solidFill>
              <a:latin typeface="Consolas" panose="020B0609020204030204" pitchFamily="49" charset="0"/>
            </a:rPr>
            <a:t>title</a:t>
          </a:r>
          <a:r>
            <a:rPr lang="fr-FR" sz="1600" kern="1200" dirty="0">
              <a:solidFill>
                <a:schemeClr val="tx2"/>
              </a:solidFill>
              <a:latin typeface="Consolas" panose="020B0609020204030204" pitchFamily="49" charset="0"/>
            </a:rPr>
            <a:t>&gt;</a:t>
          </a:r>
        </a:p>
      </dsp:txBody>
      <dsp:txXfrm>
        <a:off x="3364507" y="799255"/>
        <a:ext cx="1398984" cy="426690"/>
      </dsp:txXfrm>
    </dsp:sp>
    <dsp:sp modelId="{23921783-11A8-43EE-A84A-1E653AEBA4F0}">
      <dsp:nvSpPr>
        <dsp:cNvPr id="0" name=""/>
        <dsp:cNvSpPr/>
      </dsp:nvSpPr>
      <dsp:spPr>
        <a:xfrm>
          <a:off x="5043289" y="799255"/>
          <a:ext cx="1398984" cy="4266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Ma page web !</a:t>
          </a:r>
        </a:p>
      </dsp:txBody>
      <dsp:txXfrm>
        <a:off x="5043289" y="799255"/>
        <a:ext cx="1398984" cy="426690"/>
      </dsp:txXfrm>
    </dsp:sp>
    <dsp:sp modelId="{789660DF-9B58-4FCF-9FC0-ECBEFAD82789}">
      <dsp:nvSpPr>
        <dsp:cNvPr id="0" name=""/>
        <dsp:cNvSpPr/>
      </dsp:nvSpPr>
      <dsp:spPr>
        <a:xfrm>
          <a:off x="1685726" y="2303163"/>
          <a:ext cx="1398984" cy="426690"/>
        </a:xfrm>
        <a:prstGeom prst="rect">
          <a:avLst/>
        </a:prstGeom>
        <a:solidFill>
          <a:schemeClr val="accent4">
            <a:lumMod val="2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tx2"/>
              </a:solidFill>
              <a:latin typeface="Consolas" panose="020B0609020204030204" pitchFamily="49" charset="0"/>
            </a:rPr>
            <a:t>&lt;body&gt;</a:t>
          </a:r>
        </a:p>
      </dsp:txBody>
      <dsp:txXfrm>
        <a:off x="1685726" y="2303163"/>
        <a:ext cx="1398984" cy="426690"/>
      </dsp:txXfrm>
    </dsp:sp>
    <dsp:sp modelId="{C0546F47-4F76-4D14-AC19-7A3DC87793E1}">
      <dsp:nvSpPr>
        <dsp:cNvPr id="0" name=""/>
        <dsp:cNvSpPr/>
      </dsp:nvSpPr>
      <dsp:spPr>
        <a:xfrm>
          <a:off x="3364507" y="1400818"/>
          <a:ext cx="1398984" cy="426690"/>
        </a:xfrm>
        <a:prstGeom prst="rect">
          <a:avLst/>
        </a:prstGeom>
        <a:solidFill>
          <a:schemeClr val="accent4">
            <a:lumMod val="2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tx2"/>
              </a:solidFill>
              <a:latin typeface="Consolas" panose="020B0609020204030204" pitchFamily="49" charset="0"/>
            </a:rPr>
            <a:t>&lt;h1&gt;</a:t>
          </a:r>
        </a:p>
      </dsp:txBody>
      <dsp:txXfrm>
        <a:off x="3364507" y="1400818"/>
        <a:ext cx="1398984" cy="426690"/>
      </dsp:txXfrm>
    </dsp:sp>
    <dsp:sp modelId="{FB397EA4-2FBD-4D2B-A2BD-3A64328E1F0F}">
      <dsp:nvSpPr>
        <dsp:cNvPr id="0" name=""/>
        <dsp:cNvSpPr/>
      </dsp:nvSpPr>
      <dsp:spPr>
        <a:xfrm>
          <a:off x="5043289" y="1400818"/>
          <a:ext cx="1398984" cy="4266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Ma page web !</a:t>
          </a:r>
        </a:p>
      </dsp:txBody>
      <dsp:txXfrm>
        <a:off x="5043289" y="1400818"/>
        <a:ext cx="1398984" cy="426690"/>
      </dsp:txXfrm>
    </dsp:sp>
    <dsp:sp modelId="{054EADC2-4628-48C6-80D7-68AC9E61AEE5}">
      <dsp:nvSpPr>
        <dsp:cNvPr id="0" name=""/>
        <dsp:cNvSpPr/>
      </dsp:nvSpPr>
      <dsp:spPr>
        <a:xfrm>
          <a:off x="3364507" y="2002381"/>
          <a:ext cx="1398984" cy="426690"/>
        </a:xfrm>
        <a:prstGeom prst="rect">
          <a:avLst/>
        </a:prstGeom>
        <a:solidFill>
          <a:schemeClr val="accent4">
            <a:lumMod val="2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tx2"/>
              </a:solidFill>
              <a:latin typeface="Consolas" panose="020B0609020204030204" pitchFamily="49" charset="0"/>
            </a:rPr>
            <a:t>&lt;p&gt;</a:t>
          </a:r>
        </a:p>
      </dsp:txBody>
      <dsp:txXfrm>
        <a:off x="3364507" y="2002381"/>
        <a:ext cx="1398984" cy="426690"/>
      </dsp:txXfrm>
    </dsp:sp>
    <dsp:sp modelId="{4FA5FBE0-E33D-47E3-B4CD-16345F7EA929}">
      <dsp:nvSpPr>
        <dsp:cNvPr id="0" name=""/>
        <dsp:cNvSpPr/>
      </dsp:nvSpPr>
      <dsp:spPr>
        <a:xfrm>
          <a:off x="5043289" y="2002381"/>
          <a:ext cx="1398984" cy="4266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Je m’appelle Grégory</a:t>
          </a:r>
        </a:p>
      </dsp:txBody>
      <dsp:txXfrm>
        <a:off x="5043289" y="2002381"/>
        <a:ext cx="1398984" cy="426690"/>
      </dsp:txXfrm>
    </dsp:sp>
    <dsp:sp modelId="{D3B61C21-D153-4CCA-9C6F-207615933F76}">
      <dsp:nvSpPr>
        <dsp:cNvPr id="0" name=""/>
        <dsp:cNvSpPr/>
      </dsp:nvSpPr>
      <dsp:spPr>
        <a:xfrm>
          <a:off x="3364507" y="3205508"/>
          <a:ext cx="1398984" cy="426690"/>
        </a:xfrm>
        <a:prstGeom prst="rect">
          <a:avLst/>
        </a:prstGeom>
        <a:solidFill>
          <a:schemeClr val="accent4">
            <a:lumMod val="2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tx2"/>
              </a:solidFill>
              <a:latin typeface="Consolas" panose="020B0609020204030204" pitchFamily="49" charset="0"/>
            </a:rPr>
            <a:t>&lt;p&gt;</a:t>
          </a:r>
        </a:p>
      </dsp:txBody>
      <dsp:txXfrm>
        <a:off x="3364507" y="3205508"/>
        <a:ext cx="1398984" cy="426690"/>
      </dsp:txXfrm>
    </dsp:sp>
    <dsp:sp modelId="{6B7AD4BB-85EB-4940-8DE7-FD589852EE59}">
      <dsp:nvSpPr>
        <dsp:cNvPr id="0" name=""/>
        <dsp:cNvSpPr/>
      </dsp:nvSpPr>
      <dsp:spPr>
        <a:xfrm>
          <a:off x="5043289" y="2603945"/>
          <a:ext cx="1398984" cy="4266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J’habite à</a:t>
          </a:r>
        </a:p>
      </dsp:txBody>
      <dsp:txXfrm>
        <a:off x="5043289" y="2603945"/>
        <a:ext cx="1398984" cy="426690"/>
      </dsp:txXfrm>
    </dsp:sp>
    <dsp:sp modelId="{9B30E83E-2561-4089-9361-B496557AE6CB}">
      <dsp:nvSpPr>
        <dsp:cNvPr id="0" name=""/>
        <dsp:cNvSpPr/>
      </dsp:nvSpPr>
      <dsp:spPr>
        <a:xfrm>
          <a:off x="5043289" y="3205508"/>
          <a:ext cx="1398984" cy="426690"/>
        </a:xfrm>
        <a:prstGeom prst="rect">
          <a:avLst/>
        </a:prstGeom>
        <a:solidFill>
          <a:schemeClr val="accent4">
            <a:lumMod val="2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tx2"/>
              </a:solidFill>
              <a:latin typeface="Consolas" panose="020B0609020204030204" pitchFamily="49" charset="0"/>
            </a:rPr>
            <a:t>&lt;a&gt;</a:t>
          </a:r>
        </a:p>
      </dsp:txBody>
      <dsp:txXfrm>
        <a:off x="5043289" y="3205508"/>
        <a:ext cx="1398984" cy="426690"/>
      </dsp:txXfrm>
    </dsp:sp>
    <dsp:sp modelId="{855B21D0-7DFE-46C9-9DFB-9B95E040F065}">
      <dsp:nvSpPr>
        <dsp:cNvPr id="0" name=""/>
        <dsp:cNvSpPr/>
      </dsp:nvSpPr>
      <dsp:spPr>
        <a:xfrm>
          <a:off x="6722070" y="3205508"/>
          <a:ext cx="1398984" cy="4266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Lyon</a:t>
          </a:r>
        </a:p>
      </dsp:txBody>
      <dsp:txXfrm>
        <a:off x="6722070" y="3205508"/>
        <a:ext cx="1398984" cy="426690"/>
      </dsp:txXfrm>
    </dsp:sp>
    <dsp:sp modelId="{44D3CA61-73FB-4F89-ABD8-4D7B89B32D46}">
      <dsp:nvSpPr>
        <dsp:cNvPr id="0" name=""/>
        <dsp:cNvSpPr/>
      </dsp:nvSpPr>
      <dsp:spPr>
        <a:xfrm>
          <a:off x="5043289" y="3807071"/>
          <a:ext cx="1398984" cy="4266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.</a:t>
          </a:r>
        </a:p>
      </dsp:txBody>
      <dsp:txXfrm>
        <a:off x="5043289" y="3807071"/>
        <a:ext cx="1398984" cy="4266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jpeg>
</file>

<file path=ppt/media/image96.png>
</file>

<file path=ppt/media/image97.png>
</file>

<file path=ppt/media/image98.png>
</file>

<file path=ppt/media/image99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15.mp4>
</file>

<file path=ppt/media/media16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BCDC42-F5F8-4084-8716-DFC82AAB05A0}" type="datetimeFigureOut">
              <a:rPr lang="fr-FR" smtClean="0"/>
              <a:t>04/03/2019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23AD1A-939C-4CF8-817C-6F6AC6A347C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5469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FF0000"/>
                </a:solidFill>
              </a:rPr>
              <a:t>READ</a:t>
            </a:r>
            <a:r>
              <a:rPr lang="en-US" sz="1200" b="1" baseline="0" dirty="0">
                <a:solidFill>
                  <a:srgbClr val="FF0000"/>
                </a:solidFill>
              </a:rPr>
              <a:t> PLEASE!</a:t>
            </a:r>
            <a:endParaRPr lang="en-US" sz="1200" b="1" dirty="0">
              <a:solidFill>
                <a:srgbClr val="FF0000"/>
              </a:solidFill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FF0000"/>
                </a:solidFill>
              </a:rPr>
              <a:t>Before you open this template be sure that you have </a:t>
            </a:r>
            <a:r>
              <a:rPr lang="en-US" dirty="0"/>
              <a:t>installed these fonts: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OpenSans-CondLight.ttf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from: </a:t>
            </a:r>
            <a:r>
              <a:rPr lang="en-US" u="sng" dirty="0"/>
              <a:t>http://www.fontsquirrel.com/fonts/open-sans-condensed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Titillium-Light.otf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from: </a:t>
            </a:r>
            <a:r>
              <a:rPr lang="en-US" u="sng" dirty="0"/>
              <a:t>http://www.fontsquirrel.com/fonts/Titillium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All</a:t>
            </a:r>
            <a:r>
              <a:rPr lang="en-US" baseline="0" dirty="0"/>
              <a:t> fonts are free for use in commercial projects!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If you have any problems with this presentation, please contact with me from this page: http://graphicriver.net/user/Bandidos?ref=bandidos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When </a:t>
            </a:r>
            <a:r>
              <a:rPr lang="en-US" baseline="0" dirty="0"/>
              <a:t>add image, you must sent it to back! </a:t>
            </a:r>
            <a:r>
              <a:rPr lang="en-US" b="1" baseline="0" dirty="0"/>
              <a:t>Right Click on Image </a:t>
            </a:r>
            <a:r>
              <a:rPr lang="en-US" b="0" baseline="0" dirty="0"/>
              <a:t>-&gt; </a:t>
            </a:r>
            <a:r>
              <a:rPr lang="en-US" b="1" baseline="0" dirty="0"/>
              <a:t>Send to Back</a:t>
            </a:r>
            <a:r>
              <a:rPr lang="en-US" b="0" baseline="0" dirty="0"/>
              <a:t> -&gt; </a:t>
            </a:r>
            <a:r>
              <a:rPr lang="en-US" b="1" baseline="0" dirty="0"/>
              <a:t>Send to Back</a:t>
            </a:r>
            <a:endParaRPr lang="bg-BG" b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 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32456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100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885056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101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3204275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102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7150554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103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9563164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104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4011949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105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019675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106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26342265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107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1680852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108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8315586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109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37105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110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8156474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111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9147989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112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963143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113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745925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114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4724472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115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5371628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116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9376097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117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16842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118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5673834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119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15541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120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7315395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121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7027219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122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6832379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123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827489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124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5171095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125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0255820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126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111244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127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7721962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128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6814836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129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64645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130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3977355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131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2740364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132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3959594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133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4119874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134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2843698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135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147134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136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4833554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137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0031059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138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6897814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139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49101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140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6499965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141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4396324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142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86370912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143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4005449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144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6594275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145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7812139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146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6819320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147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2447495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148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22864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173076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98129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92757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Avec HTML, pas </a:t>
            </a:r>
            <a:r>
              <a:rPr lang="en-US" dirty="0" err="1"/>
              <a:t>besoin</a:t>
            </a:r>
            <a:r>
              <a:rPr lang="en-US" dirty="0"/>
              <a:t> de </a:t>
            </a:r>
            <a:r>
              <a:rPr lang="en-US" dirty="0" err="1"/>
              <a:t>compilateur</a:t>
            </a:r>
            <a:r>
              <a:rPr lang="en-US" dirty="0"/>
              <a:t> </a:t>
            </a:r>
            <a:r>
              <a:rPr lang="en-US" dirty="0" err="1"/>
              <a:t>comme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C / C++,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d’interpréteur</a:t>
            </a:r>
            <a:r>
              <a:rPr lang="en-US" dirty="0"/>
              <a:t> </a:t>
            </a:r>
            <a:r>
              <a:rPr lang="en-US" dirty="0" err="1"/>
              <a:t>comme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Java / Python : </a:t>
            </a:r>
            <a:r>
              <a:rPr lang="en-US" dirty="0" err="1"/>
              <a:t>c’est</a:t>
            </a:r>
            <a:r>
              <a:rPr lang="en-US" dirty="0"/>
              <a:t> le </a:t>
            </a:r>
            <a:r>
              <a:rPr lang="en-US" b="1" dirty="0" err="1"/>
              <a:t>navigateur</a:t>
            </a:r>
            <a:r>
              <a:rPr lang="en-US" b="0" dirty="0"/>
              <a:t> qui </a:t>
            </a:r>
            <a:r>
              <a:rPr lang="en-US" b="0" dirty="0" err="1"/>
              <a:t>transforme</a:t>
            </a:r>
            <a:r>
              <a:rPr lang="en-US" b="0" dirty="0"/>
              <a:t> le code HTML / CSS </a:t>
            </a:r>
            <a:r>
              <a:rPr lang="en-US" b="0" dirty="0" err="1"/>
              <a:t>en</a:t>
            </a:r>
            <a:r>
              <a:rPr lang="en-US" b="0" dirty="0"/>
              <a:t> </a:t>
            </a:r>
            <a:r>
              <a:rPr lang="en-US" b="0" dirty="0" err="1"/>
              <a:t>une</a:t>
            </a:r>
            <a:r>
              <a:rPr lang="en-US" b="0" dirty="0"/>
              <a:t> page visible par </a:t>
            </a:r>
            <a:r>
              <a:rPr lang="en-US" b="0" dirty="0" err="1"/>
              <a:t>l’utilisateur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78559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629190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629190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412934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232960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4997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629190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497728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Exemple</a:t>
            </a:r>
            <a:r>
              <a:rPr lang="en-US"/>
              <a:t> : https://www.alsacreations.com/xmedia/tuto/html5/sections/index.html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469583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When </a:t>
            </a:r>
            <a:r>
              <a:rPr lang="en-US" baseline="0" dirty="0"/>
              <a:t>add image, you must sent it to back! </a:t>
            </a:r>
            <a:r>
              <a:rPr lang="en-US" b="1" baseline="0" dirty="0"/>
              <a:t>Right Click on Image </a:t>
            </a:r>
            <a:r>
              <a:rPr lang="en-US" b="0" baseline="0" dirty="0"/>
              <a:t>-&gt; </a:t>
            </a:r>
            <a:r>
              <a:rPr lang="en-US" b="1" baseline="0" dirty="0"/>
              <a:t>Send to Back</a:t>
            </a:r>
            <a:r>
              <a:rPr lang="en-US" b="0" baseline="0" dirty="0"/>
              <a:t> -&gt; </a:t>
            </a:r>
            <a:r>
              <a:rPr lang="en-US" b="1" baseline="0" dirty="0"/>
              <a:t>Send to Back</a:t>
            </a:r>
            <a:endParaRPr lang="bg-BG" b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091690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897161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Quelques</a:t>
            </a:r>
            <a:r>
              <a:rPr lang="en-US" dirty="0"/>
              <a:t> </a:t>
            </a:r>
            <a:r>
              <a:rPr lang="en-US" dirty="0" err="1"/>
              <a:t>outils</a:t>
            </a:r>
            <a:r>
              <a:rPr lang="en-US" dirty="0"/>
              <a:t> de wireframing </a:t>
            </a:r>
            <a:r>
              <a:rPr lang="en-US" dirty="0" err="1"/>
              <a:t>gratuits</a:t>
            </a:r>
            <a:r>
              <a:rPr lang="en-US" dirty="0"/>
              <a:t> 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Pencil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MockFlow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Lumzy</a:t>
            </a:r>
            <a:endParaRPr lang="en-US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  <a:p>
            <a:r>
              <a:rPr lang="en-US" dirty="0" err="1"/>
              <a:t>Quelques</a:t>
            </a:r>
            <a:r>
              <a:rPr lang="en-US" dirty="0"/>
              <a:t> </a:t>
            </a:r>
            <a:r>
              <a:rPr lang="en-US" dirty="0" err="1"/>
              <a:t>outils</a:t>
            </a:r>
            <a:r>
              <a:rPr lang="en-US" dirty="0"/>
              <a:t> de wireframing </a:t>
            </a:r>
            <a:r>
              <a:rPr lang="en-US" dirty="0" err="1"/>
              <a:t>payants</a:t>
            </a:r>
            <a:r>
              <a:rPr lang="en-US" dirty="0"/>
              <a:t> 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Balsamiq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MockingBird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iPlotz</a:t>
            </a:r>
            <a:endParaRPr lang="en-US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623660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Quelques</a:t>
            </a:r>
            <a:r>
              <a:rPr lang="en-US" dirty="0"/>
              <a:t> </a:t>
            </a:r>
            <a:r>
              <a:rPr lang="en-US" dirty="0" err="1"/>
              <a:t>outils</a:t>
            </a:r>
            <a:r>
              <a:rPr lang="en-US" dirty="0"/>
              <a:t> de wireframing </a:t>
            </a:r>
            <a:r>
              <a:rPr lang="en-US" dirty="0" err="1"/>
              <a:t>gratuits</a:t>
            </a:r>
            <a:r>
              <a:rPr lang="en-US" dirty="0"/>
              <a:t> 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Pencil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MockFlow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Lumzy</a:t>
            </a:r>
            <a:endParaRPr lang="en-US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  <a:p>
            <a:r>
              <a:rPr lang="en-US" dirty="0" err="1"/>
              <a:t>Quelques</a:t>
            </a:r>
            <a:r>
              <a:rPr lang="en-US" dirty="0"/>
              <a:t> </a:t>
            </a:r>
            <a:r>
              <a:rPr lang="en-US" dirty="0" err="1"/>
              <a:t>outils</a:t>
            </a:r>
            <a:r>
              <a:rPr lang="en-US" dirty="0"/>
              <a:t> de wireframing </a:t>
            </a:r>
            <a:r>
              <a:rPr lang="en-US" dirty="0" err="1"/>
              <a:t>payants</a:t>
            </a:r>
            <a:r>
              <a:rPr lang="en-US" dirty="0"/>
              <a:t> 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Balsamiq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MockingBird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iPlotz</a:t>
            </a:r>
            <a:endParaRPr lang="en-US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332510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634823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269828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3915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188791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479867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9275764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4907540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921875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68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579953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73591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9275764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70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71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993256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72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9932564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9932564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74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9932564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75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9932564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76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4366406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77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9932564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78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9932564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79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99102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981297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80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9562577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81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9373074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82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7750186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83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738839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84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0482394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85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4346496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86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3271603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87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4815139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88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5817269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89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11536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32447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90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5427354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91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950645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92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2311029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93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2897900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94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68510139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95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0805378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96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2872842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97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0408174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98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8519988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CA5A7-B492-48DE-AC04-28E27A2EEFEF}" type="slidenum">
              <a:rPr kumimoji="0" lang="bg-B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99</a:t>
            </a:fld>
            <a:endParaRPr kumimoji="0" lang="bg-B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4838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63930" y="150813"/>
            <a:ext cx="9144001" cy="900747"/>
          </a:xfrm>
          <a:prstGeom prst="rect">
            <a:avLst/>
          </a:prstGeom>
        </p:spPr>
        <p:txBody>
          <a:bodyPr anchor="b"/>
          <a:lstStyle>
            <a:lvl1pPr algn="l">
              <a:defRPr sz="4000" baseline="0"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defRPr>
            </a:lvl1pPr>
          </a:lstStyle>
          <a:p>
            <a:r>
              <a:rPr lang="en-US" dirty="0"/>
              <a:t>Click to Edit Title</a:t>
            </a:r>
            <a:endParaRPr lang="bg-B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>
                <a:solidFill>
                  <a:schemeClr val="accent2"/>
                </a:solidFill>
                <a:latin typeface="Myriad Pro Light" panose="020B0403030403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bg-BG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756273" y="6372324"/>
            <a:ext cx="1587101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300" dirty="0">
                <a:solidFill>
                  <a:schemeClr val="tx1">
                    <a:alpha val="79000"/>
                  </a:schemeClr>
                </a:solidFill>
                <a:latin typeface="Titillium Lt" panose="000004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©</a:t>
            </a:r>
            <a:r>
              <a:rPr lang="en-US" sz="1300" baseline="0" dirty="0">
                <a:solidFill>
                  <a:schemeClr val="tx1">
                    <a:alpha val="79000"/>
                  </a:schemeClr>
                </a:solidFill>
                <a:latin typeface="Titillium Lt" panose="000004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GREGORY MOREL</a:t>
            </a:r>
            <a:endParaRPr lang="bg-BG" sz="1300" dirty="0">
              <a:solidFill>
                <a:schemeClr val="tx1">
                  <a:alpha val="79000"/>
                </a:schemeClr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-7620" y="502919"/>
            <a:ext cx="937260" cy="60007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7" y="552194"/>
            <a:ext cx="729985" cy="465076"/>
          </a:xfrm>
          <a:prstGeom prst="rect">
            <a:avLst/>
          </a:prstGeom>
          <a:noFill/>
        </p:spPr>
        <p:txBody>
          <a:bodyPr/>
          <a:lstStyle>
            <a:lvl1pPr algn="ctr">
              <a:defRPr sz="2800">
                <a:solidFill>
                  <a:schemeClr val="accent5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defRPr>
            </a:lvl1pPr>
          </a:lstStyle>
          <a:p>
            <a:fld id="{CCB13F18-A32D-40F8-92A2-4CABB04772E8}" type="slidenum">
              <a:rPr lang="bg-BG" smtClean="0"/>
              <a:pPr/>
              <a:t>‹N°›</a:t>
            </a:fld>
            <a:endParaRPr lang="bg-BG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4072113" y="6372323"/>
            <a:ext cx="4047775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300" dirty="0">
                <a:solidFill>
                  <a:schemeClr val="accent2">
                    <a:alpha val="79000"/>
                  </a:schemeClr>
                </a:solidFill>
                <a:latin typeface="Titillium Lt" panose="000004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TECHNIQUES ET LANGAGES D’INTERNET – 2018-2019</a:t>
            </a:r>
            <a:endParaRPr lang="bg-BG" sz="1300" dirty="0">
              <a:solidFill>
                <a:schemeClr val="accent2">
                  <a:alpha val="79000"/>
                </a:schemeClr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3170" y="6281055"/>
            <a:ext cx="474926" cy="47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876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fr-FR"/>
              <a:t>Cliquez sur l'icône pour ajouter une image</a:t>
            </a:r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33142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2122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3021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7088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0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5.png"/><Relationship Id="rId3" Type="http://schemas.openxmlformats.org/officeDocument/2006/relationships/slideLayout" Target="../slideLayouts/slideLayout1.xml"/><Relationship Id="rId7" Type="http://schemas.openxmlformats.org/officeDocument/2006/relationships/hyperlink" Target="https://codepen.io/aomyers/pen/LWOwpR" TargetMode="External"/><Relationship Id="rId2" Type="http://schemas.openxmlformats.org/officeDocument/2006/relationships/video" Target="../media/media16.mp4"/><Relationship Id="rId1" Type="http://schemas.microsoft.com/office/2007/relationships/media" Target="../media/media16.mp4"/><Relationship Id="rId6" Type="http://schemas.openxmlformats.org/officeDocument/2006/relationships/hyperlink" Target="https://codepen.io/nswamy14/pen/MXoZjg?page=1&amp;" TargetMode="External"/><Relationship Id="rId5" Type="http://schemas.openxmlformats.org/officeDocument/2006/relationships/hyperlink" Target="https://codepen.io/JohnPaulFich/pen/MXmzzM" TargetMode="External"/><Relationship Id="rId4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sref/dom_obj_event.asp" TargetMode="External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s/tryit.asp?filename=tryjs_dom_animate_3" TargetMode="External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1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1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1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2.xml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RDo3hBL1rfA" TargetMode="External"/><Relationship Id="rId4" Type="http://schemas.openxmlformats.org/officeDocument/2006/relationships/image" Target="../media/image96.jpeg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6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jpeg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0.xml"/><Relationship Id="rId1" Type="http://schemas.openxmlformats.org/officeDocument/2006/relationships/slideLayout" Target="../slideLayouts/slideLayout1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1.xml"/><Relationship Id="rId1" Type="http://schemas.openxmlformats.org/officeDocument/2006/relationships/slideLayout" Target="../slideLayouts/slideLayout1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query.com/" TargetMode="External"/><Relationship Id="rId2" Type="http://schemas.openxmlformats.org/officeDocument/2006/relationships/notesSlide" Target="../notesSlides/notesSlide142.xml"/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3.xml"/><Relationship Id="rId1" Type="http://schemas.openxmlformats.org/officeDocument/2006/relationships/slideLayout" Target="../slideLayouts/slideLayout1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4.xml"/><Relationship Id="rId1" Type="http://schemas.openxmlformats.org/officeDocument/2006/relationships/slideLayout" Target="../slideLayouts/slideLayout1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5.xml"/><Relationship Id="rId1" Type="http://schemas.openxmlformats.org/officeDocument/2006/relationships/slideLayout" Target="../slideLayouts/slideLayout1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6.xml"/><Relationship Id="rId1" Type="http://schemas.openxmlformats.org/officeDocument/2006/relationships/slideLayout" Target="../slideLayouts/slideLayout1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7.xml"/><Relationship Id="rId1" Type="http://schemas.openxmlformats.org/officeDocument/2006/relationships/slideLayout" Target="../slideLayouts/slideLayout1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8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7.png"/><Relationship Id="rId7" Type="http://schemas.openxmlformats.org/officeDocument/2006/relationships/image" Target="../media/image16.sv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image" Target="../media/image34.png"/><Relationship Id="rId5" Type="http://schemas.openxmlformats.org/officeDocument/2006/relationships/image" Target="../media/image6.png"/><Relationship Id="rId10" Type="http://schemas.openxmlformats.org/officeDocument/2006/relationships/image" Target="../media/image5.png"/><Relationship Id="rId4" Type="http://schemas.openxmlformats.org/officeDocument/2006/relationships/image" Target="../media/image18.svg"/><Relationship Id="rId9" Type="http://schemas.openxmlformats.org/officeDocument/2006/relationships/image" Target="../media/image20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gregory.morel@cpe.fr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2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3.png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0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7.png"/><Relationship Id="rId4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microsoft.com/office/2007/relationships/media" Target="../media/media5.mp4"/><Relationship Id="rId7" Type="http://schemas.openxmlformats.org/officeDocument/2006/relationships/image" Target="../media/image59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notesSlide" Target="../notesSlides/notesSlide44.xml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5.mp4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3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eveloper.mozilla.org/fr/" TargetMode="Externa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70.png"/><Relationship Id="rId4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2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4.png"/><Relationship Id="rId4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sv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18.sv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7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6.svg"/><Relationship Id="rId14" Type="http://schemas.openxmlformats.org/officeDocument/2006/relationships/image" Target="../media/image21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8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81.png"/><Relationship Id="rId4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3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84.png"/><Relationship Id="rId4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85.png"/><Relationship Id="rId4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5" Type="http://schemas.openxmlformats.org/officeDocument/2006/relationships/image" Target="../media/image86.png"/><Relationship Id="rId4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png"/><Relationship Id="rId3" Type="http://schemas.microsoft.com/office/2007/relationships/media" Target="../media/media13.mp4"/><Relationship Id="rId7" Type="http://schemas.openxmlformats.org/officeDocument/2006/relationships/image" Target="../media/image88.png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6" Type="http://schemas.openxmlformats.org/officeDocument/2006/relationships/notesSlide" Target="../notesSlides/notesSlide91.xml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13.mp4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5" Type="http://schemas.openxmlformats.org/officeDocument/2006/relationships/image" Target="../media/image91.png"/><Relationship Id="rId4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5.mp4"/><Relationship Id="rId1" Type="http://schemas.microsoft.com/office/2007/relationships/media" Target="../media/media15.mp4"/><Relationship Id="rId5" Type="http://schemas.openxmlformats.org/officeDocument/2006/relationships/image" Target="../media/image92.png"/><Relationship Id="rId4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18"/>
          <p:cNvSpPr/>
          <p:nvPr/>
        </p:nvSpPr>
        <p:spPr>
          <a:xfrm>
            <a:off x="2622000" y="4409395"/>
            <a:ext cx="6948000" cy="707886"/>
          </a:xfrm>
          <a:prstGeom prst="roundRect">
            <a:avLst>
              <a:gd name="adj" fmla="val 50000"/>
            </a:avLst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394857" y="4440172"/>
            <a:ext cx="7413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Titillium Lt" panose="0000040000000000000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Techniques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Titillium Lt" panose="000004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et </a:t>
            </a:r>
            <a:r>
              <a:rPr kumimoji="0" lang="fr-FR" sz="3600" b="0" i="0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Titillium Lt" panose="000004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Langages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Titillium Lt" panose="000004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</a:t>
            </a: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Titillium Lt" panose="000004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d’Internet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BFBFB"/>
              </a:solidFill>
              <a:effectLst/>
              <a:uLnTx/>
              <a:uFillTx/>
              <a:latin typeface="Titillium Lt" panose="000004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3557116" y="5148057"/>
            <a:ext cx="5044273" cy="413293"/>
          </a:xfrm>
          <a:prstGeom prst="roundRect">
            <a:avLst>
              <a:gd name="adj" fmla="val 50000"/>
            </a:avLst>
          </a:prstGeom>
          <a:solidFill>
            <a:schemeClr val="accent5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908725" y="5200377"/>
            <a:ext cx="43673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92929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GREGORY MOREL - CPE 2018-2019 - 3IRC</a:t>
            </a:r>
          </a:p>
        </p:txBody>
      </p:sp>
      <p:sp>
        <p:nvSpPr>
          <p:cNvPr id="3" name="AutoShape 2" descr="CPE Ly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AutoShape 4" descr="CPE Lyo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AutoShape 6" descr="CPE Lyon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75" y="5792596"/>
            <a:ext cx="877741" cy="877741"/>
          </a:xfrm>
          <a:prstGeom prst="rect">
            <a:avLst/>
          </a:prstGeom>
        </p:spPr>
      </p:pic>
      <p:pic>
        <p:nvPicPr>
          <p:cNvPr id="1041" name="Picture 17" descr="RÃ©sultat de recherche d'images pour &quot;html css javascript logo&quot;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6195" y="890940"/>
            <a:ext cx="6866114" cy="3094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0327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rc 20"/>
          <p:cNvSpPr/>
          <p:nvPr/>
        </p:nvSpPr>
        <p:spPr>
          <a:xfrm flipV="1">
            <a:off x="3034535" y="2926469"/>
            <a:ext cx="5029200" cy="2078388"/>
          </a:xfrm>
          <a:prstGeom prst="arc">
            <a:avLst>
              <a:gd name="adj1" fmla="val 10873066"/>
              <a:gd name="adj2" fmla="val 20225415"/>
            </a:avLst>
          </a:prstGeom>
          <a:ln w="76200">
            <a:solidFill>
              <a:schemeClr val="tx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Arc 13"/>
          <p:cNvSpPr/>
          <p:nvPr/>
        </p:nvSpPr>
        <p:spPr>
          <a:xfrm>
            <a:off x="2982686" y="1470355"/>
            <a:ext cx="5029200" cy="2078388"/>
          </a:xfrm>
          <a:prstGeom prst="arc">
            <a:avLst>
              <a:gd name="adj1" fmla="val 10873066"/>
              <a:gd name="adj2" fmla="val 20225415"/>
            </a:avLst>
          </a:prstGeom>
          <a:ln w="76200">
            <a:solidFill>
              <a:schemeClr val="tx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HTML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 PEU D’HISTOIRE…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01" r="12223" b="4609"/>
          <a:stretch/>
        </p:blipFill>
        <p:spPr bwMode="auto">
          <a:xfrm>
            <a:off x="7725193" y="638968"/>
            <a:ext cx="3802777" cy="2610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AutoShape 5" descr="RÃ©sultat de recherche d'images pour &quot;printer icon&quot;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 827"/>
          <p:cNvSpPr>
            <a:spLocks noEditPoints="1"/>
          </p:cNvSpPr>
          <p:nvPr/>
        </p:nvSpPr>
        <p:spPr bwMode="auto">
          <a:xfrm>
            <a:off x="4651662" y="783956"/>
            <a:ext cx="1794947" cy="1572955"/>
          </a:xfrm>
          <a:custGeom>
            <a:avLst/>
            <a:gdLst>
              <a:gd name="T0" fmla="*/ 461 w 512"/>
              <a:gd name="T1" fmla="*/ 0 h 450"/>
              <a:gd name="T2" fmla="*/ 51 w 512"/>
              <a:gd name="T3" fmla="*/ 0 h 450"/>
              <a:gd name="T4" fmla="*/ 0 w 512"/>
              <a:gd name="T5" fmla="*/ 51 h 450"/>
              <a:gd name="T6" fmla="*/ 0 w 512"/>
              <a:gd name="T7" fmla="*/ 333 h 450"/>
              <a:gd name="T8" fmla="*/ 50 w 512"/>
              <a:gd name="T9" fmla="*/ 394 h 450"/>
              <a:gd name="T10" fmla="*/ 162 w 512"/>
              <a:gd name="T11" fmla="*/ 416 h 450"/>
              <a:gd name="T12" fmla="*/ 128 w 512"/>
              <a:gd name="T13" fmla="*/ 450 h 450"/>
              <a:gd name="T14" fmla="*/ 384 w 512"/>
              <a:gd name="T15" fmla="*/ 450 h 450"/>
              <a:gd name="T16" fmla="*/ 350 w 512"/>
              <a:gd name="T17" fmla="*/ 416 h 450"/>
              <a:gd name="T18" fmla="*/ 462 w 512"/>
              <a:gd name="T19" fmla="*/ 394 h 450"/>
              <a:gd name="T20" fmla="*/ 512 w 512"/>
              <a:gd name="T21" fmla="*/ 333 h 450"/>
              <a:gd name="T22" fmla="*/ 512 w 512"/>
              <a:gd name="T23" fmla="*/ 51 h 450"/>
              <a:gd name="T24" fmla="*/ 461 w 512"/>
              <a:gd name="T25" fmla="*/ 0 h 450"/>
              <a:gd name="T26" fmla="*/ 461 w 512"/>
              <a:gd name="T27" fmla="*/ 330 h 450"/>
              <a:gd name="T28" fmla="*/ 51 w 512"/>
              <a:gd name="T29" fmla="*/ 330 h 450"/>
              <a:gd name="T30" fmla="*/ 51 w 512"/>
              <a:gd name="T31" fmla="*/ 46 h 450"/>
              <a:gd name="T32" fmla="*/ 461 w 512"/>
              <a:gd name="T33" fmla="*/ 46 h 450"/>
              <a:gd name="T34" fmla="*/ 461 w 512"/>
              <a:gd name="T35" fmla="*/ 330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12" h="450">
                <a:moveTo>
                  <a:pt x="461" y="0"/>
                </a:moveTo>
                <a:cubicBezTo>
                  <a:pt x="51" y="0"/>
                  <a:pt x="51" y="0"/>
                  <a:pt x="51" y="0"/>
                </a:cubicBezTo>
                <a:cubicBezTo>
                  <a:pt x="23" y="0"/>
                  <a:pt x="0" y="23"/>
                  <a:pt x="0" y="51"/>
                </a:cubicBezTo>
                <a:cubicBezTo>
                  <a:pt x="0" y="333"/>
                  <a:pt x="0" y="333"/>
                  <a:pt x="0" y="333"/>
                </a:cubicBezTo>
                <a:cubicBezTo>
                  <a:pt x="0" y="361"/>
                  <a:pt x="23" y="388"/>
                  <a:pt x="50" y="394"/>
                </a:cubicBezTo>
                <a:cubicBezTo>
                  <a:pt x="162" y="416"/>
                  <a:pt x="162" y="416"/>
                  <a:pt x="162" y="416"/>
                </a:cubicBezTo>
                <a:cubicBezTo>
                  <a:pt x="162" y="416"/>
                  <a:pt x="66" y="450"/>
                  <a:pt x="128" y="450"/>
                </a:cubicBezTo>
                <a:cubicBezTo>
                  <a:pt x="384" y="450"/>
                  <a:pt x="384" y="450"/>
                  <a:pt x="384" y="450"/>
                </a:cubicBezTo>
                <a:cubicBezTo>
                  <a:pt x="446" y="450"/>
                  <a:pt x="350" y="416"/>
                  <a:pt x="350" y="416"/>
                </a:cubicBezTo>
                <a:cubicBezTo>
                  <a:pt x="462" y="394"/>
                  <a:pt x="462" y="394"/>
                  <a:pt x="462" y="394"/>
                </a:cubicBezTo>
                <a:cubicBezTo>
                  <a:pt x="489" y="388"/>
                  <a:pt x="512" y="361"/>
                  <a:pt x="512" y="333"/>
                </a:cubicBezTo>
                <a:cubicBezTo>
                  <a:pt x="512" y="51"/>
                  <a:pt x="512" y="51"/>
                  <a:pt x="512" y="51"/>
                </a:cubicBezTo>
                <a:cubicBezTo>
                  <a:pt x="512" y="23"/>
                  <a:pt x="489" y="0"/>
                  <a:pt x="461" y="0"/>
                </a:cubicBezTo>
                <a:close/>
                <a:moveTo>
                  <a:pt x="461" y="330"/>
                </a:moveTo>
                <a:cubicBezTo>
                  <a:pt x="51" y="330"/>
                  <a:pt x="51" y="330"/>
                  <a:pt x="51" y="330"/>
                </a:cubicBezTo>
                <a:cubicBezTo>
                  <a:pt x="51" y="46"/>
                  <a:pt x="51" y="46"/>
                  <a:pt x="51" y="46"/>
                </a:cubicBezTo>
                <a:cubicBezTo>
                  <a:pt x="461" y="46"/>
                  <a:pt x="461" y="46"/>
                  <a:pt x="461" y="46"/>
                </a:cubicBezTo>
                <a:lnTo>
                  <a:pt x="461" y="33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768"/>
          <p:cNvSpPr>
            <a:spLocks noEditPoints="1"/>
          </p:cNvSpPr>
          <p:nvPr/>
        </p:nvSpPr>
        <p:spPr bwMode="auto">
          <a:xfrm>
            <a:off x="4655636" y="3891958"/>
            <a:ext cx="1786998" cy="1548300"/>
          </a:xfrm>
          <a:custGeom>
            <a:avLst/>
            <a:gdLst>
              <a:gd name="T0" fmla="*/ 33 w 502"/>
              <a:gd name="T1" fmla="*/ 128 h 435"/>
              <a:gd name="T2" fmla="*/ 469 w 502"/>
              <a:gd name="T3" fmla="*/ 128 h 435"/>
              <a:gd name="T4" fmla="*/ 474 w 502"/>
              <a:gd name="T5" fmla="*/ 110 h 435"/>
              <a:gd name="T6" fmla="*/ 371 w 502"/>
              <a:gd name="T7" fmla="*/ 77 h 435"/>
              <a:gd name="T8" fmla="*/ 348 w 502"/>
              <a:gd name="T9" fmla="*/ 77 h 435"/>
              <a:gd name="T10" fmla="*/ 348 w 502"/>
              <a:gd name="T11" fmla="*/ 0 h 435"/>
              <a:gd name="T12" fmla="*/ 154 w 502"/>
              <a:gd name="T13" fmla="*/ 0 h 435"/>
              <a:gd name="T14" fmla="*/ 154 w 502"/>
              <a:gd name="T15" fmla="*/ 77 h 435"/>
              <a:gd name="T16" fmla="*/ 131 w 502"/>
              <a:gd name="T17" fmla="*/ 77 h 435"/>
              <a:gd name="T18" fmla="*/ 28 w 502"/>
              <a:gd name="T19" fmla="*/ 110 h 435"/>
              <a:gd name="T20" fmla="*/ 33 w 502"/>
              <a:gd name="T21" fmla="*/ 128 h 435"/>
              <a:gd name="T22" fmla="*/ 474 w 502"/>
              <a:gd name="T23" fmla="*/ 156 h 435"/>
              <a:gd name="T24" fmla="*/ 28 w 502"/>
              <a:gd name="T25" fmla="*/ 156 h 435"/>
              <a:gd name="T26" fmla="*/ 0 w 502"/>
              <a:gd name="T27" fmla="*/ 187 h 435"/>
              <a:gd name="T28" fmla="*/ 0 w 502"/>
              <a:gd name="T29" fmla="*/ 277 h 435"/>
              <a:gd name="T30" fmla="*/ 28 w 502"/>
              <a:gd name="T31" fmla="*/ 307 h 435"/>
              <a:gd name="T32" fmla="*/ 79 w 502"/>
              <a:gd name="T33" fmla="*/ 307 h 435"/>
              <a:gd name="T34" fmla="*/ 56 w 502"/>
              <a:gd name="T35" fmla="*/ 435 h 435"/>
              <a:gd name="T36" fmla="*/ 446 w 502"/>
              <a:gd name="T37" fmla="*/ 435 h 435"/>
              <a:gd name="T38" fmla="*/ 423 w 502"/>
              <a:gd name="T39" fmla="*/ 307 h 435"/>
              <a:gd name="T40" fmla="*/ 474 w 502"/>
              <a:gd name="T41" fmla="*/ 307 h 435"/>
              <a:gd name="T42" fmla="*/ 502 w 502"/>
              <a:gd name="T43" fmla="*/ 277 h 435"/>
              <a:gd name="T44" fmla="*/ 502 w 502"/>
              <a:gd name="T45" fmla="*/ 187 h 435"/>
              <a:gd name="T46" fmla="*/ 474 w 502"/>
              <a:gd name="T47" fmla="*/ 156 h 435"/>
              <a:gd name="T48" fmla="*/ 108 w 502"/>
              <a:gd name="T49" fmla="*/ 384 h 435"/>
              <a:gd name="T50" fmla="*/ 143 w 502"/>
              <a:gd name="T51" fmla="*/ 218 h 435"/>
              <a:gd name="T52" fmla="*/ 359 w 502"/>
              <a:gd name="T53" fmla="*/ 218 h 435"/>
              <a:gd name="T54" fmla="*/ 394 w 502"/>
              <a:gd name="T55" fmla="*/ 384 h 435"/>
              <a:gd name="T56" fmla="*/ 108 w 502"/>
              <a:gd name="T57" fmla="*/ 384 h 4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502" h="435">
                <a:moveTo>
                  <a:pt x="33" y="128"/>
                </a:moveTo>
                <a:cubicBezTo>
                  <a:pt x="469" y="128"/>
                  <a:pt x="469" y="128"/>
                  <a:pt x="469" y="128"/>
                </a:cubicBezTo>
                <a:cubicBezTo>
                  <a:pt x="483" y="128"/>
                  <a:pt x="481" y="113"/>
                  <a:pt x="474" y="110"/>
                </a:cubicBezTo>
                <a:cubicBezTo>
                  <a:pt x="466" y="108"/>
                  <a:pt x="385" y="77"/>
                  <a:pt x="371" y="77"/>
                </a:cubicBezTo>
                <a:cubicBezTo>
                  <a:pt x="348" y="77"/>
                  <a:pt x="348" y="77"/>
                  <a:pt x="348" y="77"/>
                </a:cubicBezTo>
                <a:cubicBezTo>
                  <a:pt x="348" y="0"/>
                  <a:pt x="348" y="0"/>
                  <a:pt x="348" y="0"/>
                </a:cubicBezTo>
                <a:cubicBezTo>
                  <a:pt x="154" y="0"/>
                  <a:pt x="154" y="0"/>
                  <a:pt x="154" y="0"/>
                </a:cubicBezTo>
                <a:cubicBezTo>
                  <a:pt x="154" y="77"/>
                  <a:pt x="154" y="77"/>
                  <a:pt x="154" y="77"/>
                </a:cubicBezTo>
                <a:cubicBezTo>
                  <a:pt x="131" y="77"/>
                  <a:pt x="131" y="77"/>
                  <a:pt x="131" y="77"/>
                </a:cubicBezTo>
                <a:cubicBezTo>
                  <a:pt x="117" y="77"/>
                  <a:pt x="36" y="108"/>
                  <a:pt x="28" y="110"/>
                </a:cubicBezTo>
                <a:cubicBezTo>
                  <a:pt x="21" y="113"/>
                  <a:pt x="19" y="128"/>
                  <a:pt x="33" y="128"/>
                </a:cubicBezTo>
                <a:close/>
                <a:moveTo>
                  <a:pt x="474" y="156"/>
                </a:moveTo>
                <a:cubicBezTo>
                  <a:pt x="28" y="156"/>
                  <a:pt x="28" y="156"/>
                  <a:pt x="28" y="156"/>
                </a:cubicBezTo>
                <a:cubicBezTo>
                  <a:pt x="14" y="156"/>
                  <a:pt x="0" y="173"/>
                  <a:pt x="0" y="187"/>
                </a:cubicBezTo>
                <a:cubicBezTo>
                  <a:pt x="0" y="277"/>
                  <a:pt x="0" y="277"/>
                  <a:pt x="0" y="277"/>
                </a:cubicBezTo>
                <a:cubicBezTo>
                  <a:pt x="0" y="291"/>
                  <a:pt x="14" y="307"/>
                  <a:pt x="28" y="307"/>
                </a:cubicBezTo>
                <a:cubicBezTo>
                  <a:pt x="79" y="307"/>
                  <a:pt x="79" y="307"/>
                  <a:pt x="79" y="307"/>
                </a:cubicBezTo>
                <a:cubicBezTo>
                  <a:pt x="56" y="435"/>
                  <a:pt x="56" y="435"/>
                  <a:pt x="56" y="435"/>
                </a:cubicBezTo>
                <a:cubicBezTo>
                  <a:pt x="446" y="435"/>
                  <a:pt x="446" y="435"/>
                  <a:pt x="446" y="435"/>
                </a:cubicBezTo>
                <a:cubicBezTo>
                  <a:pt x="423" y="307"/>
                  <a:pt x="423" y="307"/>
                  <a:pt x="423" y="307"/>
                </a:cubicBezTo>
                <a:cubicBezTo>
                  <a:pt x="474" y="307"/>
                  <a:pt x="474" y="307"/>
                  <a:pt x="474" y="307"/>
                </a:cubicBezTo>
                <a:cubicBezTo>
                  <a:pt x="488" y="307"/>
                  <a:pt x="502" y="291"/>
                  <a:pt x="502" y="277"/>
                </a:cubicBezTo>
                <a:cubicBezTo>
                  <a:pt x="502" y="187"/>
                  <a:pt x="502" y="187"/>
                  <a:pt x="502" y="187"/>
                </a:cubicBezTo>
                <a:cubicBezTo>
                  <a:pt x="502" y="173"/>
                  <a:pt x="488" y="156"/>
                  <a:pt x="474" y="156"/>
                </a:cubicBezTo>
                <a:close/>
                <a:moveTo>
                  <a:pt x="108" y="384"/>
                </a:moveTo>
                <a:cubicBezTo>
                  <a:pt x="143" y="218"/>
                  <a:pt x="143" y="218"/>
                  <a:pt x="143" y="218"/>
                </a:cubicBezTo>
                <a:cubicBezTo>
                  <a:pt x="359" y="218"/>
                  <a:pt x="359" y="218"/>
                  <a:pt x="359" y="218"/>
                </a:cubicBezTo>
                <a:cubicBezTo>
                  <a:pt x="394" y="384"/>
                  <a:pt x="394" y="384"/>
                  <a:pt x="394" y="384"/>
                </a:cubicBezTo>
                <a:lnTo>
                  <a:pt x="108" y="38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3" name="Groupe 12"/>
          <p:cNvGrpSpPr/>
          <p:nvPr/>
        </p:nvGrpSpPr>
        <p:grpSpPr>
          <a:xfrm>
            <a:off x="460375" y="1470355"/>
            <a:ext cx="2409372" cy="3917290"/>
            <a:chOff x="736600" y="1892300"/>
            <a:chExt cx="2409372" cy="3917290"/>
          </a:xfrm>
          <a:solidFill>
            <a:schemeClr val="bg2">
              <a:lumMod val="20000"/>
              <a:lumOff val="80000"/>
            </a:schemeClr>
          </a:solidFill>
        </p:grpSpPr>
        <p:sp>
          <p:nvSpPr>
            <p:cNvPr id="4" name="Carré corné 3"/>
            <p:cNvSpPr/>
            <p:nvPr/>
          </p:nvSpPr>
          <p:spPr>
            <a:xfrm rot="10800000">
              <a:off x="736600" y="1892300"/>
              <a:ext cx="2409371" cy="3534502"/>
            </a:xfrm>
            <a:prstGeom prst="foldedCorner">
              <a:avLst>
                <a:gd name="adj" fmla="val 28459"/>
              </a:avLst>
            </a:prstGeom>
            <a:grpFill/>
            <a:ln w="38100"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ZoneTexte 4"/>
            <p:cNvSpPr txBox="1"/>
            <p:nvPr/>
          </p:nvSpPr>
          <p:spPr>
            <a:xfrm>
              <a:off x="736600" y="2583536"/>
              <a:ext cx="2409372" cy="2677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354556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&lt;</a:t>
              </a:r>
              <a:r>
                <a:rPr kumimoji="0" lang="fr-F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54556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Title</a:t>
              </a:r>
              <a:r>
                <a:rPr kumimoji="0" lang="fr-F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354556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&gt; Rapport annuel du chiffre d’affaire&lt;/</a:t>
              </a:r>
              <a:r>
                <a:rPr kumimoji="0" lang="fr-F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54556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Title</a:t>
              </a:r>
              <a:r>
                <a:rPr kumimoji="0" lang="fr-F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354556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&gt;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400" b="0" i="0" u="none" strike="noStrike" kern="1200" cap="none" spc="0" normalizeH="0" baseline="0" noProof="0" dirty="0">
                <a:ln>
                  <a:noFill/>
                </a:ln>
                <a:solidFill>
                  <a:srgbClr val="35455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354556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&lt;Intro&gt;</a:t>
              </a:r>
              <a:r>
                <a:rPr kumimoji="0" lang="fr-F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54556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Lorem</a:t>
              </a:r>
              <a:r>
                <a:rPr kumimoji="0" lang="fr-F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354556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 </a:t>
              </a:r>
              <a:r>
                <a:rPr kumimoji="0" lang="fr-F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54556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Ipsum</a:t>
              </a:r>
              <a:r>
                <a:rPr kumimoji="0" lang="fr-F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354556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…&lt;/Intro&gt;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400" b="0" i="0" u="none" strike="noStrike" kern="1200" cap="none" spc="0" normalizeH="0" baseline="0" noProof="0" dirty="0">
                <a:ln>
                  <a:noFill/>
                </a:ln>
                <a:solidFill>
                  <a:srgbClr val="35455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354556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&lt;Graph&gt;resultats.png &lt;/Graph&gt;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400" b="0" i="0" u="none" strike="noStrike" kern="1200" cap="none" spc="0" normalizeH="0" baseline="0" noProof="0" dirty="0">
                <a:ln>
                  <a:noFill/>
                </a:ln>
                <a:solidFill>
                  <a:srgbClr val="35455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354556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&lt;</a:t>
              </a:r>
              <a:r>
                <a:rPr kumimoji="0" lang="fr-F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54556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Comments</a:t>
              </a:r>
              <a:r>
                <a:rPr kumimoji="0" lang="fr-F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354556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&gt;</a:t>
              </a:r>
              <a:r>
                <a:rPr kumimoji="0" lang="fr-F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54556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Pellentesque</a:t>
              </a:r>
              <a:r>
                <a:rPr kumimoji="0" lang="fr-F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354556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 habitant&lt;/</a:t>
              </a:r>
              <a:r>
                <a:rPr kumimoji="0" lang="fr-F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54556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Comments</a:t>
              </a:r>
              <a:r>
                <a:rPr kumimoji="0" lang="fr-F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354556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&gt;</a:t>
              </a:r>
            </a:p>
          </p:txBody>
        </p:sp>
        <p:sp>
          <p:nvSpPr>
            <p:cNvPr id="12" name="ZoneTexte 11"/>
            <p:cNvSpPr txBox="1"/>
            <p:nvPr/>
          </p:nvSpPr>
          <p:spPr>
            <a:xfrm>
              <a:off x="1280688" y="5440258"/>
              <a:ext cx="1321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itchFamily="50" charset="0"/>
                  <a:ea typeface="+mn-ea"/>
                  <a:cs typeface="+mn-cs"/>
                </a:rPr>
                <a:t>rapport.gml</a:t>
              </a:r>
              <a:endPara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+mn-ea"/>
                <a:cs typeface="+mn-cs"/>
              </a:endParaRPr>
            </a:p>
          </p:txBody>
        </p:sp>
      </p:grpSp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5193" y="3513174"/>
            <a:ext cx="3802777" cy="2357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ZoneTexte 22"/>
          <p:cNvSpPr txBox="1"/>
          <p:nvPr/>
        </p:nvSpPr>
        <p:spPr>
          <a:xfrm>
            <a:off x="4874463" y="414624"/>
            <a:ext cx="1349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+mn-ea"/>
                <a:cs typeface="+mn-cs"/>
              </a:rPr>
              <a:t>screen.style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+mn-ea"/>
              <a:cs typeface="+mn-cs"/>
            </a:endParaRPr>
          </a:p>
        </p:txBody>
      </p:sp>
      <p:sp>
        <p:nvSpPr>
          <p:cNvPr id="24" name="ZoneTexte 23"/>
          <p:cNvSpPr txBox="1"/>
          <p:nvPr/>
        </p:nvSpPr>
        <p:spPr>
          <a:xfrm>
            <a:off x="4823351" y="3513174"/>
            <a:ext cx="1347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+mn-ea"/>
                <a:cs typeface="+mn-cs"/>
              </a:rPr>
              <a:t>printer.style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137955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Ca </a:t>
            </a:r>
            <a:r>
              <a:rPr lang="en-US" sz="4000" dirty="0" err="1">
                <a:latin typeface="Titillium Lt" panose="00000400000000000000" pitchFamily="50" charset="0"/>
              </a:rPr>
              <a:t>sert</a:t>
            </a:r>
            <a:r>
              <a:rPr lang="en-US" sz="4000" dirty="0">
                <a:latin typeface="Titillium Lt" panose="00000400000000000000" pitchFamily="50" charset="0"/>
              </a:rPr>
              <a:t> à quoi ?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100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0" name="TextBox 57"/>
          <p:cNvSpPr txBox="1"/>
          <p:nvPr/>
        </p:nvSpPr>
        <p:spPr>
          <a:xfrm>
            <a:off x="286603" y="1375298"/>
            <a:ext cx="11505063" cy="4021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JavaScript peut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modifier le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contenu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HTML (ex. : le texte d’un paragraphe)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modifier la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valeur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d’un attribut HTML (ex. : la source d’une image)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modifier le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CSS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afficher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ou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cacher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des éléments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Quelques exemples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  <a:hlinkClick r:id="rId5"/>
              </a:rPr>
              <a:t>https://codepen.io/JohnPaulFich/pen/MXmzzM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  <a:hlinkClick r:id="rId6"/>
              </a:rPr>
              <a:t>https://codepen.io/nswamy14/pen/MXoZjg?page=1&amp;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  <a:hlinkClick r:id="rId7"/>
              </a:rPr>
              <a:t>https://codepen.io/aomyers/pen/LWOwpR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pic>
        <p:nvPicPr>
          <p:cNvPr id="3" name="CuteScreenRecorder-1502-861_(new)">
            <a:hlinkClick r:id="" action="ppaction://media"/>
            <a:extLst>
              <a:ext uri="{FF2B5EF4-FFF2-40B4-BE49-F238E27FC236}">
                <a16:creationId xmlns:a16="http://schemas.microsoft.com/office/drawing/2014/main" id="{906EEDFD-B3C0-4E34-AD7B-CBF4528C7C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039134" y="2978150"/>
            <a:ext cx="5752532" cy="3293544"/>
          </a:xfrm>
          <a:prstGeom prst="rect">
            <a:avLst/>
          </a:prstGeom>
        </p:spPr>
      </p:pic>
      <p:sp>
        <p:nvSpPr>
          <p:cNvPr id="11" name="Freeform 888">
            <a:extLst>
              <a:ext uri="{FF2B5EF4-FFF2-40B4-BE49-F238E27FC236}">
                <a16:creationId xmlns:a16="http://schemas.microsoft.com/office/drawing/2014/main" id="{98CEF074-F592-4891-A744-A24F9BAB236C}"/>
              </a:ext>
            </a:extLst>
          </p:cNvPr>
          <p:cNvSpPr>
            <a:spLocks noEditPoints="1"/>
          </p:cNvSpPr>
          <p:nvPr/>
        </p:nvSpPr>
        <p:spPr bwMode="auto">
          <a:xfrm>
            <a:off x="5641843" y="6051276"/>
            <a:ext cx="309476" cy="220418"/>
          </a:xfrm>
          <a:custGeom>
            <a:avLst/>
            <a:gdLst>
              <a:gd name="T0" fmla="*/ 502 w 502"/>
              <a:gd name="T1" fmla="*/ 51 h 358"/>
              <a:gd name="T2" fmla="*/ 502 w 502"/>
              <a:gd name="T3" fmla="*/ 20 h 358"/>
              <a:gd name="T4" fmla="*/ 481 w 502"/>
              <a:gd name="T5" fmla="*/ 0 h 358"/>
              <a:gd name="T6" fmla="*/ 21 w 502"/>
              <a:gd name="T7" fmla="*/ 0 h 358"/>
              <a:gd name="T8" fmla="*/ 0 w 502"/>
              <a:gd name="T9" fmla="*/ 20 h 358"/>
              <a:gd name="T10" fmla="*/ 0 w 502"/>
              <a:gd name="T11" fmla="*/ 51 h 358"/>
              <a:gd name="T12" fmla="*/ 51 w 502"/>
              <a:gd name="T13" fmla="*/ 51 h 358"/>
              <a:gd name="T14" fmla="*/ 51 w 502"/>
              <a:gd name="T15" fmla="*/ 102 h 358"/>
              <a:gd name="T16" fmla="*/ 0 w 502"/>
              <a:gd name="T17" fmla="*/ 102 h 358"/>
              <a:gd name="T18" fmla="*/ 0 w 502"/>
              <a:gd name="T19" fmla="*/ 153 h 358"/>
              <a:gd name="T20" fmla="*/ 51 w 502"/>
              <a:gd name="T21" fmla="*/ 153 h 358"/>
              <a:gd name="T22" fmla="*/ 51 w 502"/>
              <a:gd name="T23" fmla="*/ 205 h 358"/>
              <a:gd name="T24" fmla="*/ 0 w 502"/>
              <a:gd name="T25" fmla="*/ 205 h 358"/>
              <a:gd name="T26" fmla="*/ 0 w 502"/>
              <a:gd name="T27" fmla="*/ 256 h 358"/>
              <a:gd name="T28" fmla="*/ 51 w 502"/>
              <a:gd name="T29" fmla="*/ 256 h 358"/>
              <a:gd name="T30" fmla="*/ 51 w 502"/>
              <a:gd name="T31" fmla="*/ 307 h 358"/>
              <a:gd name="T32" fmla="*/ 0 w 502"/>
              <a:gd name="T33" fmla="*/ 307 h 358"/>
              <a:gd name="T34" fmla="*/ 0 w 502"/>
              <a:gd name="T35" fmla="*/ 338 h 358"/>
              <a:gd name="T36" fmla="*/ 21 w 502"/>
              <a:gd name="T37" fmla="*/ 358 h 358"/>
              <a:gd name="T38" fmla="*/ 481 w 502"/>
              <a:gd name="T39" fmla="*/ 358 h 358"/>
              <a:gd name="T40" fmla="*/ 502 w 502"/>
              <a:gd name="T41" fmla="*/ 338 h 358"/>
              <a:gd name="T42" fmla="*/ 502 w 502"/>
              <a:gd name="T43" fmla="*/ 307 h 358"/>
              <a:gd name="T44" fmla="*/ 451 w 502"/>
              <a:gd name="T45" fmla="*/ 307 h 358"/>
              <a:gd name="T46" fmla="*/ 451 w 502"/>
              <a:gd name="T47" fmla="*/ 256 h 358"/>
              <a:gd name="T48" fmla="*/ 502 w 502"/>
              <a:gd name="T49" fmla="*/ 256 h 358"/>
              <a:gd name="T50" fmla="*/ 502 w 502"/>
              <a:gd name="T51" fmla="*/ 205 h 358"/>
              <a:gd name="T52" fmla="*/ 451 w 502"/>
              <a:gd name="T53" fmla="*/ 205 h 358"/>
              <a:gd name="T54" fmla="*/ 451 w 502"/>
              <a:gd name="T55" fmla="*/ 153 h 358"/>
              <a:gd name="T56" fmla="*/ 502 w 502"/>
              <a:gd name="T57" fmla="*/ 153 h 358"/>
              <a:gd name="T58" fmla="*/ 502 w 502"/>
              <a:gd name="T59" fmla="*/ 102 h 358"/>
              <a:gd name="T60" fmla="*/ 451 w 502"/>
              <a:gd name="T61" fmla="*/ 102 h 358"/>
              <a:gd name="T62" fmla="*/ 451 w 502"/>
              <a:gd name="T63" fmla="*/ 51 h 358"/>
              <a:gd name="T64" fmla="*/ 502 w 502"/>
              <a:gd name="T65" fmla="*/ 51 h 358"/>
              <a:gd name="T66" fmla="*/ 195 w 502"/>
              <a:gd name="T67" fmla="*/ 256 h 358"/>
              <a:gd name="T68" fmla="*/ 195 w 502"/>
              <a:gd name="T69" fmla="*/ 102 h 358"/>
              <a:gd name="T70" fmla="*/ 323 w 502"/>
              <a:gd name="T71" fmla="*/ 179 h 358"/>
              <a:gd name="T72" fmla="*/ 195 w 502"/>
              <a:gd name="T73" fmla="*/ 256 h 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502" h="358">
                <a:moveTo>
                  <a:pt x="502" y="51"/>
                </a:moveTo>
                <a:cubicBezTo>
                  <a:pt x="502" y="20"/>
                  <a:pt x="502" y="20"/>
                  <a:pt x="502" y="20"/>
                </a:cubicBezTo>
                <a:cubicBezTo>
                  <a:pt x="502" y="9"/>
                  <a:pt x="493" y="0"/>
                  <a:pt x="481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9" y="0"/>
                  <a:pt x="0" y="9"/>
                  <a:pt x="0" y="20"/>
                </a:cubicBezTo>
                <a:cubicBezTo>
                  <a:pt x="0" y="51"/>
                  <a:pt x="0" y="51"/>
                  <a:pt x="0" y="51"/>
                </a:cubicBezTo>
                <a:cubicBezTo>
                  <a:pt x="51" y="51"/>
                  <a:pt x="51" y="51"/>
                  <a:pt x="51" y="51"/>
                </a:cubicBezTo>
                <a:cubicBezTo>
                  <a:pt x="51" y="102"/>
                  <a:pt x="51" y="102"/>
                  <a:pt x="51" y="102"/>
                </a:cubicBezTo>
                <a:cubicBezTo>
                  <a:pt x="0" y="102"/>
                  <a:pt x="0" y="102"/>
                  <a:pt x="0" y="102"/>
                </a:cubicBezTo>
                <a:cubicBezTo>
                  <a:pt x="0" y="153"/>
                  <a:pt x="0" y="153"/>
                  <a:pt x="0" y="153"/>
                </a:cubicBezTo>
                <a:cubicBezTo>
                  <a:pt x="51" y="153"/>
                  <a:pt x="51" y="153"/>
                  <a:pt x="51" y="153"/>
                </a:cubicBezTo>
                <a:cubicBezTo>
                  <a:pt x="51" y="205"/>
                  <a:pt x="51" y="205"/>
                  <a:pt x="51" y="205"/>
                </a:cubicBezTo>
                <a:cubicBezTo>
                  <a:pt x="0" y="205"/>
                  <a:pt x="0" y="205"/>
                  <a:pt x="0" y="205"/>
                </a:cubicBezTo>
                <a:cubicBezTo>
                  <a:pt x="0" y="256"/>
                  <a:pt x="0" y="256"/>
                  <a:pt x="0" y="256"/>
                </a:cubicBezTo>
                <a:cubicBezTo>
                  <a:pt x="51" y="256"/>
                  <a:pt x="51" y="256"/>
                  <a:pt x="51" y="256"/>
                </a:cubicBezTo>
                <a:cubicBezTo>
                  <a:pt x="51" y="307"/>
                  <a:pt x="51" y="307"/>
                  <a:pt x="51" y="307"/>
                </a:cubicBezTo>
                <a:cubicBezTo>
                  <a:pt x="0" y="307"/>
                  <a:pt x="0" y="307"/>
                  <a:pt x="0" y="307"/>
                </a:cubicBezTo>
                <a:cubicBezTo>
                  <a:pt x="0" y="338"/>
                  <a:pt x="0" y="338"/>
                  <a:pt x="0" y="338"/>
                </a:cubicBezTo>
                <a:cubicBezTo>
                  <a:pt x="0" y="349"/>
                  <a:pt x="9" y="358"/>
                  <a:pt x="21" y="358"/>
                </a:cubicBezTo>
                <a:cubicBezTo>
                  <a:pt x="481" y="358"/>
                  <a:pt x="481" y="358"/>
                  <a:pt x="481" y="358"/>
                </a:cubicBezTo>
                <a:cubicBezTo>
                  <a:pt x="493" y="358"/>
                  <a:pt x="502" y="349"/>
                  <a:pt x="502" y="338"/>
                </a:cubicBezTo>
                <a:cubicBezTo>
                  <a:pt x="502" y="307"/>
                  <a:pt x="502" y="307"/>
                  <a:pt x="502" y="307"/>
                </a:cubicBezTo>
                <a:cubicBezTo>
                  <a:pt x="451" y="307"/>
                  <a:pt x="451" y="307"/>
                  <a:pt x="451" y="307"/>
                </a:cubicBezTo>
                <a:cubicBezTo>
                  <a:pt x="451" y="256"/>
                  <a:pt x="451" y="256"/>
                  <a:pt x="451" y="256"/>
                </a:cubicBezTo>
                <a:cubicBezTo>
                  <a:pt x="502" y="256"/>
                  <a:pt x="502" y="256"/>
                  <a:pt x="502" y="256"/>
                </a:cubicBezTo>
                <a:cubicBezTo>
                  <a:pt x="502" y="205"/>
                  <a:pt x="502" y="205"/>
                  <a:pt x="502" y="205"/>
                </a:cubicBezTo>
                <a:cubicBezTo>
                  <a:pt x="451" y="205"/>
                  <a:pt x="451" y="205"/>
                  <a:pt x="451" y="205"/>
                </a:cubicBezTo>
                <a:cubicBezTo>
                  <a:pt x="451" y="153"/>
                  <a:pt x="451" y="153"/>
                  <a:pt x="451" y="153"/>
                </a:cubicBezTo>
                <a:cubicBezTo>
                  <a:pt x="502" y="153"/>
                  <a:pt x="502" y="153"/>
                  <a:pt x="502" y="153"/>
                </a:cubicBezTo>
                <a:cubicBezTo>
                  <a:pt x="502" y="102"/>
                  <a:pt x="502" y="102"/>
                  <a:pt x="502" y="102"/>
                </a:cubicBezTo>
                <a:cubicBezTo>
                  <a:pt x="451" y="102"/>
                  <a:pt x="451" y="102"/>
                  <a:pt x="451" y="102"/>
                </a:cubicBezTo>
                <a:cubicBezTo>
                  <a:pt x="451" y="51"/>
                  <a:pt x="451" y="51"/>
                  <a:pt x="451" y="51"/>
                </a:cubicBezTo>
                <a:lnTo>
                  <a:pt x="502" y="51"/>
                </a:lnTo>
                <a:close/>
                <a:moveTo>
                  <a:pt x="195" y="256"/>
                </a:moveTo>
                <a:cubicBezTo>
                  <a:pt x="195" y="102"/>
                  <a:pt x="195" y="102"/>
                  <a:pt x="195" y="102"/>
                </a:cubicBezTo>
                <a:cubicBezTo>
                  <a:pt x="323" y="179"/>
                  <a:pt x="323" y="179"/>
                  <a:pt x="323" y="179"/>
                </a:cubicBezTo>
                <a:lnTo>
                  <a:pt x="195" y="25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73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JavaScript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101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6" name="TextBox 57">
            <a:extLst>
              <a:ext uri="{FF2B5EF4-FFF2-40B4-BE49-F238E27FC236}">
                <a16:creationId xmlns:a16="http://schemas.microsoft.com/office/drawing/2014/main" id="{930DD5C4-8E34-45CE-AC88-8127D390EDB1}"/>
              </a:ext>
            </a:extLst>
          </p:cNvPr>
          <p:cNvSpPr txBox="1"/>
          <p:nvPr/>
        </p:nvSpPr>
        <p:spPr>
          <a:xfrm>
            <a:off x="286603" y="1375298"/>
            <a:ext cx="11505063" cy="3785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Le code JavaScript s’insère entre les balises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&lt;script&gt;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et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&lt;/script&gt;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soit directement du code JavaScript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soit un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lien vers un fichier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contenant le code (préférable)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On peut avoir autant de scripts qu’on veut dans un document HTML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On peut insérer un script dans les sections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head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et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body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Pensez à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commenter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votre code ! ( avec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//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ou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/* … */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)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Pensez aux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outils de débogage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offerts par les navigateurs (console…) !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17B7D9D-A341-43B4-B1C2-6764473F37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BALISE </a:t>
            </a:r>
            <a:r>
              <a:rPr lang="en-US" sz="1400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&lt;script&gt;</a:t>
            </a:r>
          </a:p>
        </p:txBody>
      </p:sp>
    </p:spTree>
    <p:extLst>
      <p:ext uri="{BB962C8B-B14F-4D97-AF65-F5344CB8AC3E}">
        <p14:creationId xmlns:p14="http://schemas.microsoft.com/office/powerpoint/2010/main" val="82884210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JavaScript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102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17B7D9D-A341-43B4-B1C2-6764473F37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Hello World !</a:t>
            </a:r>
            <a:endParaRPr lang="en-US" sz="1400" dirty="0"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6BB286CC-0C2C-4471-9C7A-DDCDD157B72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55645" y="1360170"/>
          <a:ext cx="11280710" cy="43279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5543938">
                  <a:extLst>
                    <a:ext uri="{9D8B030D-6E8A-4147-A177-3AD203B41FA5}">
                      <a16:colId xmlns:a16="http://schemas.microsoft.com/office/drawing/2014/main" val="176534305"/>
                    </a:ext>
                  </a:extLst>
                </a:gridCol>
                <a:gridCol w="5736772">
                  <a:extLst>
                    <a:ext uri="{9D8B030D-6E8A-4147-A177-3AD203B41FA5}">
                      <a16:colId xmlns:a16="http://schemas.microsoft.com/office/drawing/2014/main" val="3337048217"/>
                    </a:ext>
                  </a:extLst>
                </a:gridCol>
              </a:tblGrid>
              <a:tr h="42348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0" dirty="0">
                          <a:solidFill>
                            <a:schemeClr val="accent2"/>
                          </a:solidFill>
                          <a:latin typeface="Titillium" panose="00000500000000000000" pitchFamily="50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maPage.html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0" dirty="0">
                          <a:solidFill>
                            <a:schemeClr val="accent2"/>
                          </a:solidFill>
                          <a:latin typeface="Titillium" panose="00000500000000000000" pitchFamily="50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monScript.js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353361"/>
                  </a:ext>
                </a:extLst>
              </a:tr>
              <a:tr h="3870696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fr-FR" sz="18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&lt;</a:t>
                      </a:r>
                      <a:r>
                        <a:rPr lang="fr-FR" sz="18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head</a:t>
                      </a:r>
                      <a:r>
                        <a:rPr lang="fr-FR" sz="18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&gt;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fr-FR" sz="18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    &lt;script src='monScript.js'&gt;&lt;/script&gt;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fr-FR" sz="18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&lt;/</a:t>
                      </a:r>
                      <a:r>
                        <a:rPr lang="fr-FR" sz="18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head</a:t>
                      </a:r>
                      <a:r>
                        <a:rPr lang="fr-FR" sz="18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&gt;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endParaRPr lang="fr-FR" sz="1800" b="0" dirty="0">
                        <a:solidFill>
                          <a:schemeClr val="accent2"/>
                        </a:solidFill>
                        <a:latin typeface="Consolas" panose="020B0609020204030204" pitchFamily="49" charset="0"/>
                        <a:ea typeface="Open Sans Condensed Light" panose="020B0306030504020204" pitchFamily="34" charset="0"/>
                        <a:cs typeface="Consolas" panose="020B0609020204030204" pitchFamily="49" charset="0"/>
                        <a:sym typeface="Wingdings" panose="05000000000000000000" pitchFamily="2" charset="2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fr-FR" sz="18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&lt;body </a:t>
                      </a:r>
                      <a:r>
                        <a:rPr lang="fr-FR" sz="18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onload</a:t>
                      </a:r>
                      <a:r>
                        <a:rPr lang="fr-FR" sz="18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="</a:t>
                      </a:r>
                      <a:r>
                        <a:rPr lang="fr-FR" sz="18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my_function</a:t>
                      </a:r>
                      <a:r>
                        <a:rPr lang="fr-FR" sz="18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()"&gt;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fr-FR" sz="18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    &lt;p id="</a:t>
                      </a:r>
                      <a:r>
                        <a:rPr lang="fr-FR" sz="18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mon_paragraphe</a:t>
                      </a:r>
                      <a:r>
                        <a:rPr lang="fr-FR" sz="18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"&gt;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fr-FR" sz="18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        Salut le monde!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fr-FR" sz="18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    &lt;/p&gt;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fr-FR" sz="18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&lt;/body&gt;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fr-FR" sz="18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function</a:t>
                      </a:r>
                      <a:r>
                        <a:rPr lang="fr-FR" sz="18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fr-FR" sz="18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my_function</a:t>
                      </a:r>
                      <a:r>
                        <a:rPr lang="fr-FR" sz="18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() {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fr-FR" sz="18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  </a:t>
                      </a:r>
                      <a:r>
                        <a:rPr lang="fr-FR" sz="18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document.getElementById</a:t>
                      </a:r>
                      <a:r>
                        <a:rPr lang="fr-FR" sz="18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("</a:t>
                      </a:r>
                      <a:r>
                        <a:rPr lang="fr-FR" sz="18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mon_paragraphe</a:t>
                      </a:r>
                      <a:r>
                        <a:rPr lang="fr-FR" sz="18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")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fr-FR" sz="18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  .</a:t>
                      </a:r>
                      <a:r>
                        <a:rPr lang="fr-FR" sz="18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innerIHTML</a:t>
                      </a:r>
                      <a:r>
                        <a:rPr lang="fr-FR" sz="18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 = "Hello World!";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fr-FR" sz="18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}</a:t>
                      </a:r>
                      <a:endParaRPr lang="fr-FR" b="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6939295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1FD83CA-774D-4CDC-96A0-1E1C01FDDFA2}"/>
                  </a:ext>
                </a:extLst>
              </p:cNvPr>
              <p:cNvSpPr/>
              <p:nvPr/>
            </p:nvSpPr>
            <p:spPr>
              <a:xfrm>
                <a:off x="2731905" y="5919296"/>
                <a:ext cx="672818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fr-FR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CBCBCB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⇒</m:t>
                    </m:r>
                  </m:oMath>
                </a14:m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 Le contenu « Salut le monde ! » est remplacé par « Hello World! »</a:t>
                </a: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1FD83CA-774D-4CDC-96A0-1E1C01FDDFA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31905" y="5919296"/>
                <a:ext cx="6728189" cy="369332"/>
              </a:xfrm>
              <a:prstGeom prst="rect">
                <a:avLst/>
              </a:prstGeom>
              <a:blipFill>
                <a:blip r:embed="rId3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7317629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Typage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103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6" name="TextBox 57">
            <a:extLst>
              <a:ext uri="{FF2B5EF4-FFF2-40B4-BE49-F238E27FC236}">
                <a16:creationId xmlns:a16="http://schemas.microsoft.com/office/drawing/2014/main" id="{930DD5C4-8E34-45CE-AC88-8127D390EDB1}"/>
              </a:ext>
            </a:extLst>
          </p:cNvPr>
          <p:cNvSpPr txBox="1"/>
          <p:nvPr/>
        </p:nvSpPr>
        <p:spPr>
          <a:xfrm>
            <a:off x="286603" y="1403873"/>
            <a:ext cx="11505063" cy="503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JavaScript est un langage à typage dynamique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pas de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int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char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bool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…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pour déclarer des variables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juste le mot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var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Le type est évalué dynamiquement, de gauche à droite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var x;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                          	// x est 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undefined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x = 5;                           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// x est maintenant un 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number</a:t>
            </a:r>
            <a:endParaRPr kumimoji="0" lang="fr-FR" sz="1800" b="0" i="1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x = "Hello";                   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// x est maintenant un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string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var var1 = 16 + 4 + "voiture";  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// var1 = "20voiture"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var var2 = "voiture" + 16 + 4; 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// var2 = "voiture164"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Connaître le type :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typeof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()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904945182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Objets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104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6" name="TextBox 57">
            <a:extLst>
              <a:ext uri="{FF2B5EF4-FFF2-40B4-BE49-F238E27FC236}">
                <a16:creationId xmlns:a16="http://schemas.microsoft.com/office/drawing/2014/main" id="{930DD5C4-8E34-45CE-AC88-8127D390EDB1}"/>
              </a:ext>
            </a:extLst>
          </p:cNvPr>
          <p:cNvSpPr txBox="1"/>
          <p:nvPr/>
        </p:nvSpPr>
        <p:spPr>
          <a:xfrm>
            <a:off x="286603" y="1403873"/>
            <a:ext cx="11505063" cy="340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JavaScript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peut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manipuler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des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objets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possédant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des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propriétés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et des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méthodes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</a:t>
            </a:r>
          </a:p>
          <a:p>
            <a:pPr marL="1371600" marR="0" lvl="3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1371600" marR="0" lvl="3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var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person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 {</a:t>
            </a:r>
          </a:p>
          <a:p>
            <a:pPr marL="1371600" marR="0" lvl="3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firstName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"John"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lastName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"Doe"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age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 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eyeColor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"blue"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1371600" marR="0" lvl="3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fullName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: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function()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{</a:t>
            </a:r>
          </a:p>
          <a:p>
            <a:pPr marL="1371600" marR="0" lvl="3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return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this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firstName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+ " " +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this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lastName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</a:t>
            </a:r>
          </a:p>
          <a:p>
            <a:pPr marL="1371600" marR="0" lvl="3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};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+mn-cs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+mn-cs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Le mot-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clé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this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fait reference à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l’objet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que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l’on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est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en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train de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manipuler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6657504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Fonctions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105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6" name="TextBox 57">
            <a:extLst>
              <a:ext uri="{FF2B5EF4-FFF2-40B4-BE49-F238E27FC236}">
                <a16:creationId xmlns:a16="http://schemas.microsoft.com/office/drawing/2014/main" id="{930DD5C4-8E34-45CE-AC88-8127D390EDB1}"/>
              </a:ext>
            </a:extLst>
          </p:cNvPr>
          <p:cNvSpPr txBox="1"/>
          <p:nvPr/>
        </p:nvSpPr>
        <p:spPr>
          <a:xfrm>
            <a:off x="286603" y="1403873"/>
            <a:ext cx="11505063" cy="157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Syntaxe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</a:t>
            </a:r>
          </a:p>
          <a:p>
            <a:pPr marL="1371600" marR="0" lvl="3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function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addFunction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p1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p2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 {</a:t>
            </a:r>
          </a:p>
          <a:p>
            <a:pPr marL="1371600" marR="0" lvl="3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return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p1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+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p2;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//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Renvoie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la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somme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de p1 + p2</a:t>
            </a:r>
          </a:p>
          <a:p>
            <a:pPr marL="1371600" marR="0" lvl="3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}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695356119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Tableaux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106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6" name="TextBox 57">
            <a:extLst>
              <a:ext uri="{FF2B5EF4-FFF2-40B4-BE49-F238E27FC236}">
                <a16:creationId xmlns:a16="http://schemas.microsoft.com/office/drawing/2014/main" id="{930DD5C4-8E34-45CE-AC88-8127D390EDB1}"/>
              </a:ext>
            </a:extLst>
          </p:cNvPr>
          <p:cNvSpPr txBox="1"/>
          <p:nvPr/>
        </p:nvSpPr>
        <p:spPr>
          <a:xfrm>
            <a:off x="286603" y="1403873"/>
            <a:ext cx="11505063" cy="4900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Création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: 2 syntaxes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var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cars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= [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"Saab", "Volvo", "BMW"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];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cars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=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new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Array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"Saab", "Volvo", "BMW"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+mn-cs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Accès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/ modification :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cars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[0] = "Renault";    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/!\ les indices commencent à 0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4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+mn-cs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Nombre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d’éléments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: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cars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.length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// = 4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+mn-cs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+mn-cs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Tri :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cars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.sort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4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+mn-cs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Transformer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en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chaîne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de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caractères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cars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.toString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 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//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"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Renault,Volvo,BMW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"  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+mn-cs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cars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.join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" * 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 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//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"Renault * Volvo * BMW"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31175069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Tableaux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107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6" name="TextBox 57">
            <a:extLst>
              <a:ext uri="{FF2B5EF4-FFF2-40B4-BE49-F238E27FC236}">
                <a16:creationId xmlns:a16="http://schemas.microsoft.com/office/drawing/2014/main" id="{930DD5C4-8E34-45CE-AC88-8127D390EDB1}"/>
              </a:ext>
            </a:extLst>
          </p:cNvPr>
          <p:cNvSpPr txBox="1"/>
          <p:nvPr/>
        </p:nvSpPr>
        <p:spPr>
          <a:xfrm>
            <a:off x="286603" y="1403873"/>
            <a:ext cx="11505063" cy="4709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Pop / Push : enlever / ajouter un élément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à la fin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du tableau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var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cars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= [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"Renault", "Volvo", "BMW"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];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var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lastElem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=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cars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.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pop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()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;     //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lastElem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contient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"BMW", cars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contient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["Renault", "Volvo"]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+mn-cs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cars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.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push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(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"Tesla"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)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;            // cars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contient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["Renault", "Volvo", "Tesla"]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+mn-cs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Shift /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Unshift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: enlever / ajouter un élément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au début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du tableau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var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firstElem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=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cars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.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shift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()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;   //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firstElem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contient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"Renault", cars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contient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["Volvo", "Tesla"]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+mn-cs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cars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.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unshift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(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"Ferrari"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)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;        // cars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contient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["Ferrari", "Volvo", "Tesla"]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+mn-cs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push()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et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unshift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()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renvoient le nombre d’éléments présents désormais dans le tableau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+mn-cs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delete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()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supprime un élément donné mais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laisse son emplacement à 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undefined</a:t>
            </a:r>
            <a:endParaRPr kumimoji="0" lang="fr-FR" sz="1800" b="0" i="1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+mn-cs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509427098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Tableaux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108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6" name="TextBox 57">
            <a:extLst>
              <a:ext uri="{FF2B5EF4-FFF2-40B4-BE49-F238E27FC236}">
                <a16:creationId xmlns:a16="http://schemas.microsoft.com/office/drawing/2014/main" id="{930DD5C4-8E34-45CE-AC88-8127D390EDB1}"/>
              </a:ext>
            </a:extLst>
          </p:cNvPr>
          <p:cNvSpPr txBox="1"/>
          <p:nvPr/>
        </p:nvSpPr>
        <p:spPr>
          <a:xfrm>
            <a:off x="286603" y="1403873"/>
            <a:ext cx="11505063" cy="4664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Pour ajouter ou supprimer un élément au milieu d’un tableau on utilisera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splice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()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: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var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fruits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= [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"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banane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", "orange", "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pomme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", "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mangue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", "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ananas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", "cerise"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];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fruits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.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splice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(2, 3)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;    // on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supprime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3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éléments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à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partir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de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l’indice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2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			   // fruits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contient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maintenant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["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banane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", "orange", "cerise"]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+mn-cs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fruits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.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splice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(2, 0, "fraise", "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poire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")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;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// on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supprime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0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éléments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à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partir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de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l’indice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2 et on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ajoute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2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éléments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+mn-cs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// fruits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contient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maintenant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["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banane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", "orange", "fraise", "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poire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", "cerise"]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+mn-cs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Pour concaténer deux tableaux :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concat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()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(laisse les tableaux existants intacts)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Pour couper un tableau à partir de l’indice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i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slice(i)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+mn-cs"/>
                <a:sym typeface="Wingdings" panose="05000000000000000000" pitchFamily="2" charset="2"/>
              </a:rPr>
              <a:t> (laisse le tableau existant intact)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1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+mn-cs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939100372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Conditions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109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6" name="TextBox 57">
            <a:extLst>
              <a:ext uri="{FF2B5EF4-FFF2-40B4-BE49-F238E27FC236}">
                <a16:creationId xmlns:a16="http://schemas.microsoft.com/office/drawing/2014/main" id="{930DD5C4-8E34-45CE-AC88-8127D390EDB1}"/>
              </a:ext>
            </a:extLst>
          </p:cNvPr>
          <p:cNvSpPr txBox="1"/>
          <p:nvPr/>
        </p:nvSpPr>
        <p:spPr>
          <a:xfrm>
            <a:off x="286603" y="1403873"/>
            <a:ext cx="11505063" cy="4894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Syntaxe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similaire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à Java, C++… :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914400" marR="0" lvl="2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greeting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</a:t>
            </a:r>
          </a:p>
          <a:p>
            <a:pPr marL="914400" marR="0" lvl="2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time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=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new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Date().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getHours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</a:t>
            </a:r>
          </a:p>
          <a:p>
            <a:pPr marL="914400" marR="0" lvl="2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(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time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&lt; 10) {</a:t>
            </a:r>
          </a:p>
          <a:p>
            <a:pPr marL="914400" marR="0" lvl="2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greeting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= "Good morning";</a:t>
            </a:r>
          </a:p>
          <a:p>
            <a:pPr marL="914400" marR="0" lvl="2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}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else if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time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&lt; 20) {</a:t>
            </a:r>
          </a:p>
          <a:p>
            <a:pPr marL="914400" marR="0" lvl="2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greeting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= "Good day";</a:t>
            </a:r>
          </a:p>
          <a:p>
            <a:pPr marL="914400" marR="0" lvl="2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}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else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{</a:t>
            </a:r>
          </a:p>
          <a:p>
            <a:pPr marL="914400" marR="0" lvl="2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greeting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= "Good evening";</a:t>
            </a:r>
          </a:p>
          <a:p>
            <a:pPr marL="914400" marR="0" lvl="2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}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Opérateurs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logiques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&amp;&amp;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||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!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Opérateurs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de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comparaison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==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===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(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même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valeur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ET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même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type)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!=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!==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&lt;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&gt;=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…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146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HTML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 PEU D’HISTOIRE…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286605" y="1361650"/>
            <a:ext cx="11532356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Années 70 – 80 : apparition des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DTD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(Document Type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Definition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), qui décrivent la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structure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d’un document GML et permettent de le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valider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: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1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1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1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1984 :  GML devient un standard sous le nom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SGML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(Standard GML)</a:t>
            </a:r>
            <a:endParaRPr kumimoji="0" lang="fr-FR" sz="1800" b="0" i="1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ambria Math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1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ambria Math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</p:txBody>
      </p:sp>
      <p:graphicFrame>
        <p:nvGraphicFramePr>
          <p:cNvPr id="4" name="Tableau 3"/>
          <p:cNvGraphicFramePr>
            <a:graphicFrameLocks noGrp="1"/>
          </p:cNvGraphicFramePr>
          <p:nvPr>
            <p:extLst/>
          </p:nvPr>
        </p:nvGraphicFramePr>
        <p:xfrm>
          <a:off x="443331" y="2326797"/>
          <a:ext cx="11513141" cy="2382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3340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791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0" dirty="0">
                          <a:solidFill>
                            <a:schemeClr val="bg1"/>
                          </a:solidFill>
                          <a:latin typeface="Titillium" pitchFamily="50" charset="0"/>
                        </a:rPr>
                        <a:t>DTD pour un document de type</a:t>
                      </a:r>
                      <a:r>
                        <a:rPr lang="fr-FR" b="0" baseline="0" dirty="0">
                          <a:solidFill>
                            <a:schemeClr val="bg1"/>
                          </a:solidFill>
                          <a:latin typeface="Titillium" pitchFamily="50" charset="0"/>
                        </a:rPr>
                        <a:t> </a:t>
                      </a:r>
                      <a:r>
                        <a:rPr lang="fr-FR" b="0" i="1" baseline="0" dirty="0">
                          <a:solidFill>
                            <a:schemeClr val="bg1"/>
                          </a:solidFill>
                          <a:latin typeface="Titillium" pitchFamily="50" charset="0"/>
                        </a:rPr>
                        <a:t>Note à un collègue</a:t>
                      </a:r>
                      <a:endParaRPr lang="fr-FR" b="0" dirty="0">
                        <a:solidFill>
                          <a:schemeClr val="bg1"/>
                        </a:solidFill>
                        <a:latin typeface="Titillium" pitchFamily="50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0" dirty="0">
                          <a:solidFill>
                            <a:schemeClr val="bg1"/>
                          </a:solidFill>
                          <a:latin typeface="Titillium" pitchFamily="50" charset="0"/>
                        </a:rPr>
                        <a:t>Exemple de document conforme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&lt;!DOCTYPE note [</a:t>
                      </a:r>
                      <a:br>
                        <a:rPr lang="en-US" sz="1800" kern="1200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sz="1800" kern="1200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&lt;!ELEMENT note (</a:t>
                      </a:r>
                      <a:r>
                        <a:rPr lang="en-US" sz="1800" kern="1200" dirty="0" err="1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to,from,heading,body</a:t>
                      </a:r>
                      <a:r>
                        <a:rPr lang="en-US" sz="1800" kern="1200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)&gt;</a:t>
                      </a:r>
                      <a:br>
                        <a:rPr lang="en-US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US" sz="1800" kern="1200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&lt;!ELEMENT to (#PCDATA)&gt;</a:t>
                      </a:r>
                      <a:br>
                        <a:rPr lang="en-US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US" sz="1800" kern="1200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&lt;!ELEMENT from (#PCDATA)&gt;</a:t>
                      </a:r>
                      <a:br>
                        <a:rPr lang="en-US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US" sz="1800" kern="1200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&lt;!ELEMENT heading (#PCDATA)&gt;</a:t>
                      </a:r>
                      <a:br>
                        <a:rPr lang="en-US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US" sz="1800" kern="1200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&lt;!ELEMENT body (#PCDATA)&gt;</a:t>
                      </a:r>
                      <a:br>
                        <a:rPr lang="en-US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sz="1800" kern="1200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]&gt;</a:t>
                      </a:r>
                      <a:endParaRPr lang="fr-FR" dirty="0">
                        <a:solidFill>
                          <a:schemeClr val="accent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&lt;note&gt;</a:t>
                      </a:r>
                      <a:br>
                        <a:rPr lang="en-US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US" sz="1800" kern="1200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&lt;to&gt;</a:t>
                      </a:r>
                      <a:r>
                        <a:rPr lang="en-US" sz="1800" kern="1200" dirty="0" err="1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Tove</a:t>
                      </a:r>
                      <a:r>
                        <a:rPr lang="en-US" sz="1800" kern="1200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&lt;/to&gt;</a:t>
                      </a:r>
                      <a:br>
                        <a:rPr lang="en-US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US" sz="1800" kern="1200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&lt;from&gt;Jani&lt;/from&gt;</a:t>
                      </a:r>
                      <a:br>
                        <a:rPr lang="en-US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US" sz="1800" kern="1200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&lt;heading&gt;Reminder&lt;/heading&gt;</a:t>
                      </a:r>
                      <a:br>
                        <a:rPr lang="en-US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US" sz="1800" kern="1200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&lt;body&gt;Don't forget me this</a:t>
                      </a:r>
                      <a:r>
                        <a:rPr lang="en-US" sz="1800" kern="1200" baseline="0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800" kern="1200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weekend&lt;/body&gt;</a:t>
                      </a:r>
                      <a:br>
                        <a:rPr lang="en-US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sz="1800" kern="1200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&lt;/note&gt;</a:t>
                      </a:r>
                      <a:endParaRPr lang="fr-FR" dirty="0">
                        <a:solidFill>
                          <a:schemeClr val="accent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endParaRPr lang="fr-FR" dirty="0">
                        <a:solidFill>
                          <a:schemeClr val="accent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0945816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Boucles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110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6" name="TextBox 57">
            <a:extLst>
              <a:ext uri="{FF2B5EF4-FFF2-40B4-BE49-F238E27FC236}">
                <a16:creationId xmlns:a16="http://schemas.microsoft.com/office/drawing/2014/main" id="{930DD5C4-8E34-45CE-AC88-8127D390EDB1}"/>
              </a:ext>
            </a:extLst>
          </p:cNvPr>
          <p:cNvSpPr txBox="1"/>
          <p:nvPr/>
        </p:nvSpPr>
        <p:spPr>
          <a:xfrm>
            <a:off x="286603" y="1403873"/>
            <a:ext cx="1150506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Boucle for :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for </a:t>
            </a: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var</a:t>
            </a: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</a:t>
            </a: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= 0; </a:t>
            </a: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</a:t>
            </a: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&lt; </a:t>
            </a: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cars</a:t>
            </a: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.length; </a:t>
            </a: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</a:t>
            </a: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++) { </a:t>
            </a:r>
            <a:b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 </a:t>
            </a: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text</a:t>
            </a: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+=</a:t>
            </a: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cars</a:t>
            </a: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[</a:t>
            </a: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</a:t>
            </a: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]</a:t>
            </a: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+ "&lt;br&gt;";</a:t>
            </a:r>
            <a:b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nn-NO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n-NO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Boucle for in :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person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= {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fname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:"John",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lname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:"Doe", age:25}; </a:t>
            </a:r>
            <a:b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for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(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x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in 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person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 {</a:t>
            </a:r>
            <a:b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text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+=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person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[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x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] +  " ";</a:t>
            </a:r>
            <a:b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Boucle while :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= 1;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while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(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&lt; 10) {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text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+= 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+ " ";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++;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64716772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sz="4000">
                <a:latin typeface="Titillium Lt" panose="00000400000000000000" pitchFamily="50" charset="0"/>
              </a:rPr>
              <a:t>Evénements</a:t>
            </a:r>
            <a:endParaRPr lang="fr-FR" sz="400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111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860BF0F0-01B0-497E-82B3-61022034C9C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63859" y="1508844"/>
          <a:ext cx="9064282" cy="3566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196046">
                  <a:extLst>
                    <a:ext uri="{9D8B030D-6E8A-4147-A177-3AD203B41FA5}">
                      <a16:colId xmlns:a16="http://schemas.microsoft.com/office/drawing/2014/main" val="1222724764"/>
                    </a:ext>
                  </a:extLst>
                </a:gridCol>
                <a:gridCol w="5868236">
                  <a:extLst>
                    <a:ext uri="{9D8B030D-6E8A-4147-A177-3AD203B41FA5}">
                      <a16:colId xmlns:a16="http://schemas.microsoft.com/office/drawing/2014/main" val="12295900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fr-FR" dirty="0" err="1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</a:rPr>
                        <a:t>onchange</a:t>
                      </a:r>
                      <a:endParaRPr lang="fr-FR" dirty="0">
                        <a:solidFill>
                          <a:schemeClr val="tx2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121920" marR="60960" marT="60960" marB="60960"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un </a:t>
                      </a:r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contenu</a:t>
                      </a:r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 (champ de </a:t>
                      </a:r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formulaire</a:t>
                      </a:r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, </a:t>
                      </a:r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texte</a:t>
                      </a:r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…) a </a:t>
                      </a:r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été</a:t>
                      </a:r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modifié</a:t>
                      </a:r>
                      <a:endParaRPr lang="en-US" dirty="0">
                        <a:solidFill>
                          <a:schemeClr val="accent2"/>
                        </a:solidFill>
                        <a:effectLst/>
                        <a:latin typeface="Titillium" panose="00000500000000000000" pitchFamily="50" charset="0"/>
                      </a:endParaRPr>
                    </a:p>
                  </a:txBody>
                  <a:tcPr marL="60960" marR="60960" marT="60960" marB="6096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30444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fr-FR" dirty="0" err="1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</a:rPr>
                        <a:t>onload</a:t>
                      </a:r>
                      <a:endParaRPr lang="fr-FR" dirty="0">
                        <a:solidFill>
                          <a:schemeClr val="tx2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121920" marR="60960" marT="60960" marB="60960"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l’élément</a:t>
                      </a:r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 (page, image…) a </a:t>
                      </a:r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été</a:t>
                      </a:r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 chargé</a:t>
                      </a:r>
                    </a:p>
                  </a:txBody>
                  <a:tcPr marL="60960" marR="60960" marT="60960" marB="6096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60202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fr-FR" dirty="0" err="1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</a:rPr>
                        <a:t>onclick</a:t>
                      </a:r>
                      <a:endParaRPr lang="fr-FR" dirty="0">
                        <a:solidFill>
                          <a:schemeClr val="tx2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121920" marR="60960" marT="60960" marB="60960"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clic</a:t>
                      </a:r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 sur un </a:t>
                      </a:r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élément</a:t>
                      </a:r>
                      <a:endParaRPr lang="en-US" dirty="0">
                        <a:solidFill>
                          <a:schemeClr val="accent2"/>
                        </a:solidFill>
                        <a:effectLst/>
                        <a:latin typeface="Titillium" panose="00000500000000000000" pitchFamily="50" charset="0"/>
                      </a:endParaRPr>
                    </a:p>
                  </a:txBody>
                  <a:tcPr marL="60960" marR="60960" marT="60960" marB="6096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3815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fr-FR" dirty="0" err="1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</a:rPr>
                        <a:t>ondblclick</a:t>
                      </a:r>
                      <a:endParaRPr lang="fr-FR" dirty="0">
                        <a:solidFill>
                          <a:schemeClr val="tx2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121920" marR="60960" marT="60960" marB="6096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double-</a:t>
                      </a:r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clic</a:t>
                      </a:r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 sur un </a:t>
                      </a:r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élément</a:t>
                      </a:r>
                      <a:endParaRPr lang="en-US" dirty="0">
                        <a:solidFill>
                          <a:schemeClr val="accent2"/>
                        </a:solidFill>
                        <a:effectLst/>
                        <a:latin typeface="Titillium" panose="00000500000000000000" pitchFamily="50" charset="0"/>
                      </a:endParaRPr>
                    </a:p>
                  </a:txBody>
                  <a:tcPr marL="60960" marR="60960" marT="60960" marB="6096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6139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err="1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</a:rPr>
                        <a:t>onmouseover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</a:rPr>
                        <a:t> / </a:t>
                      </a:r>
                      <a:r>
                        <a:rPr lang="fr-FR" dirty="0" err="1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</a:rPr>
                        <a:t>onmouseout</a:t>
                      </a:r>
                      <a:endParaRPr lang="fr-FR" dirty="0">
                        <a:solidFill>
                          <a:schemeClr val="tx2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121920" marR="60960" marT="60960" marB="60960"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la </a:t>
                      </a:r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souris</a:t>
                      </a:r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passe</a:t>
                      </a:r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 sur / sort </a:t>
                      </a:r>
                      <a:r>
                        <a:rPr lang="fr-FR" noProof="0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d’un</a:t>
                      </a:r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élément</a:t>
                      </a:r>
                      <a:endParaRPr lang="en-US" dirty="0">
                        <a:solidFill>
                          <a:schemeClr val="accent2"/>
                        </a:solidFill>
                        <a:effectLst/>
                        <a:latin typeface="Titillium" panose="00000500000000000000" pitchFamily="50" charset="0"/>
                      </a:endParaRPr>
                    </a:p>
                  </a:txBody>
                  <a:tcPr marL="60960" marR="60960" marT="60960" marB="6096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929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err="1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</a:rPr>
                        <a:t>onkeydown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</a:rPr>
                        <a:t>, </a:t>
                      </a:r>
                      <a:r>
                        <a:rPr lang="fr-FR" dirty="0" err="1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</a:rPr>
                        <a:t>onkeyup</a:t>
                      </a:r>
                      <a:endParaRPr lang="fr-FR" dirty="0">
                        <a:solidFill>
                          <a:schemeClr val="tx2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121920" marR="60960" marT="60960" marB="60960"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appui</a:t>
                      </a:r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 / </a:t>
                      </a:r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relâche</a:t>
                      </a:r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d’une</a:t>
                      </a:r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touche</a:t>
                      </a:r>
                      <a:endParaRPr lang="en-US" dirty="0">
                        <a:solidFill>
                          <a:schemeClr val="accent2"/>
                        </a:solidFill>
                        <a:effectLst/>
                        <a:latin typeface="Titillium" panose="00000500000000000000" pitchFamily="50" charset="0"/>
                      </a:endParaRPr>
                    </a:p>
                  </a:txBody>
                  <a:tcPr marL="60960" marR="60960" marT="60960" marB="6096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7812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err="1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</a:rPr>
                        <a:t>onkeypress</a:t>
                      </a:r>
                      <a:endParaRPr lang="fr-FR" dirty="0">
                        <a:solidFill>
                          <a:schemeClr val="tx2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121920" marR="60960" marT="60960" marB="60960"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= </a:t>
                      </a:r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onkeydown</a:t>
                      </a:r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suivi</a:t>
                      </a:r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 de </a:t>
                      </a:r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onkeyup</a:t>
                      </a:r>
                      <a:endParaRPr lang="en-US" dirty="0">
                        <a:solidFill>
                          <a:schemeClr val="accent2"/>
                        </a:solidFill>
                        <a:effectLst/>
                        <a:latin typeface="Titillium" panose="00000500000000000000" pitchFamily="50" charset="0"/>
                      </a:endParaRPr>
                    </a:p>
                  </a:txBody>
                  <a:tcPr marL="60960" marR="60960" marT="60960" marB="6096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7312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fr-FR" dirty="0" err="1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</a:rPr>
                        <a:t>onfocus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</a:rPr>
                        <a:t> / </a:t>
                      </a:r>
                      <a:r>
                        <a:rPr lang="fr-FR" dirty="0" err="1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</a:rPr>
                        <a:t>onblur</a:t>
                      </a:r>
                      <a:endParaRPr lang="fr-FR" dirty="0">
                        <a:solidFill>
                          <a:schemeClr val="tx2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121920" marR="60960" marT="60960" marB="60960"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gain / </a:t>
                      </a:r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perte</a:t>
                      </a:r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 de focus</a:t>
                      </a:r>
                    </a:p>
                  </a:txBody>
                  <a:tcPr marL="60960" marR="60960" marT="60960" marB="6096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98821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fr-FR" dirty="0" err="1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</a:rPr>
                        <a:t>oncopy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</a:rPr>
                        <a:t> / </a:t>
                      </a:r>
                      <a:r>
                        <a:rPr lang="fr-FR" dirty="0" err="1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</a:rPr>
                        <a:t>oncut</a:t>
                      </a:r>
                      <a:endParaRPr lang="fr-FR" dirty="0">
                        <a:solidFill>
                          <a:schemeClr val="tx2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121920" marR="60960" marT="60960" marB="60960"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l’utilisateur</a:t>
                      </a:r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copie</a:t>
                      </a:r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 / coupe le </a:t>
                      </a:r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contenu</a:t>
                      </a:r>
                      <a:r>
                        <a:rPr lang="en-US" dirty="0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 d’un </a:t>
                      </a:r>
                      <a:r>
                        <a:rPr lang="en-US" dirty="0" err="1">
                          <a:solidFill>
                            <a:schemeClr val="accent2"/>
                          </a:solidFill>
                          <a:effectLst/>
                          <a:latin typeface="Titillium" panose="00000500000000000000" pitchFamily="50" charset="0"/>
                        </a:rPr>
                        <a:t>élément</a:t>
                      </a:r>
                      <a:endParaRPr lang="en-US" dirty="0">
                        <a:solidFill>
                          <a:schemeClr val="accent2"/>
                        </a:solidFill>
                        <a:effectLst/>
                        <a:latin typeface="Titillium" panose="00000500000000000000" pitchFamily="50" charset="0"/>
                      </a:endParaRPr>
                    </a:p>
                  </a:txBody>
                  <a:tcPr marL="60960" marR="60960" marT="60960" marB="6096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4958834"/>
                  </a:ext>
                </a:extLst>
              </a:tr>
            </a:tbl>
          </a:graphicData>
        </a:graphic>
      </p:graphicFrame>
      <p:grpSp>
        <p:nvGrpSpPr>
          <p:cNvPr id="4" name="Groupe 3">
            <a:extLst>
              <a:ext uri="{FF2B5EF4-FFF2-40B4-BE49-F238E27FC236}">
                <a16:creationId xmlns:a16="http://schemas.microsoft.com/office/drawing/2014/main" id="{6B8D250B-27BE-4FDB-8834-5E9D6C5E5848}"/>
              </a:ext>
            </a:extLst>
          </p:cNvPr>
          <p:cNvGrpSpPr/>
          <p:nvPr/>
        </p:nvGrpSpPr>
        <p:grpSpPr>
          <a:xfrm>
            <a:off x="1432170" y="5566578"/>
            <a:ext cx="9327660" cy="461729"/>
            <a:chOff x="286604" y="5566578"/>
            <a:chExt cx="9327660" cy="461729"/>
          </a:xfrm>
        </p:grpSpPr>
        <p:sp>
          <p:nvSpPr>
            <p:cNvPr id="8" name="TextBox 57">
              <a:extLst>
                <a:ext uri="{FF2B5EF4-FFF2-40B4-BE49-F238E27FC236}">
                  <a16:creationId xmlns:a16="http://schemas.microsoft.com/office/drawing/2014/main" id="{FEE3C9D3-0654-44E5-B6AB-51B6BB013FEC}"/>
                </a:ext>
              </a:extLst>
            </p:cNvPr>
            <p:cNvSpPr txBox="1"/>
            <p:nvPr/>
          </p:nvSpPr>
          <p:spPr>
            <a:xfrm>
              <a:off x="286604" y="5566578"/>
              <a:ext cx="9327660" cy="461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anose="00000500000000000000" pitchFamily="50" charset="0"/>
                  <a:ea typeface="Open Sans Condensed Light" panose="020B0306030504020204" pitchFamily="34" charset="0"/>
                  <a:cs typeface="Consolas" panose="020B0609020204030204" pitchFamily="49" charset="0"/>
                  <a:sym typeface="Wingdings" panose="05000000000000000000" pitchFamily="2" charset="2"/>
                </a:rPr>
                <a:t>Plus de 85 événements possibles !	    </a:t>
              </a:r>
              <a:r>
                <a: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3CBDDC"/>
                  </a:solidFill>
                  <a:effectLst/>
                  <a:uLnTx/>
                  <a:uFillTx/>
                  <a:latin typeface="Titillium" panose="00000500000000000000" pitchFamily="50" charset="0"/>
                  <a:ea typeface="Open Sans Condensed Light" panose="020B0306030504020204" pitchFamily="34" charset="0"/>
                  <a:cs typeface="Consolas" panose="020B0609020204030204" pitchFamily="49" charset="0"/>
                  <a:sym typeface="Wingdings" panose="05000000000000000000" pitchFamily="2" charset="2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https://www.w3schools.com/jsref/dom_obj_event.asp</a:t>
              </a:r>
              <a:endPara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endParaRPr>
            </a:p>
          </p:txBody>
        </p:sp>
        <p:sp>
          <p:nvSpPr>
            <p:cNvPr id="9" name="Freeform 815">
              <a:extLst>
                <a:ext uri="{FF2B5EF4-FFF2-40B4-BE49-F238E27FC236}">
                  <a16:creationId xmlns:a16="http://schemas.microsoft.com/office/drawing/2014/main" id="{D2087430-01DB-44A6-8581-8729DE847A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35128" y="5695692"/>
              <a:ext cx="317589" cy="317589"/>
            </a:xfrm>
            <a:custGeom>
              <a:avLst/>
              <a:gdLst>
                <a:gd name="T0" fmla="*/ 246 w 492"/>
                <a:gd name="T1" fmla="*/ 0 h 492"/>
                <a:gd name="T2" fmla="*/ 0 w 492"/>
                <a:gd name="T3" fmla="*/ 246 h 492"/>
                <a:gd name="T4" fmla="*/ 246 w 492"/>
                <a:gd name="T5" fmla="*/ 492 h 492"/>
                <a:gd name="T6" fmla="*/ 492 w 492"/>
                <a:gd name="T7" fmla="*/ 246 h 492"/>
                <a:gd name="T8" fmla="*/ 246 w 492"/>
                <a:gd name="T9" fmla="*/ 0 h 492"/>
                <a:gd name="T10" fmla="*/ 456 w 492"/>
                <a:gd name="T11" fmla="*/ 246 h 492"/>
                <a:gd name="T12" fmla="*/ 412 w 492"/>
                <a:gd name="T13" fmla="*/ 374 h 492"/>
                <a:gd name="T14" fmla="*/ 404 w 492"/>
                <a:gd name="T15" fmla="*/ 335 h 492"/>
                <a:gd name="T16" fmla="*/ 412 w 492"/>
                <a:gd name="T17" fmla="*/ 263 h 492"/>
                <a:gd name="T18" fmla="*/ 381 w 492"/>
                <a:gd name="T19" fmla="*/ 211 h 492"/>
                <a:gd name="T20" fmla="*/ 332 w 492"/>
                <a:gd name="T21" fmla="*/ 178 h 492"/>
                <a:gd name="T22" fmla="*/ 355 w 492"/>
                <a:gd name="T23" fmla="*/ 86 h 492"/>
                <a:gd name="T24" fmla="*/ 304 w 492"/>
                <a:gd name="T25" fmla="*/ 64 h 492"/>
                <a:gd name="T26" fmla="*/ 313 w 492"/>
                <a:gd name="T27" fmla="*/ 47 h 492"/>
                <a:gd name="T28" fmla="*/ 456 w 492"/>
                <a:gd name="T29" fmla="*/ 246 h 492"/>
                <a:gd name="T30" fmla="*/ 217 w 492"/>
                <a:gd name="T31" fmla="*/ 38 h 492"/>
                <a:gd name="T32" fmla="*/ 191 w 492"/>
                <a:gd name="T33" fmla="*/ 60 h 492"/>
                <a:gd name="T34" fmla="*/ 156 w 492"/>
                <a:gd name="T35" fmla="*/ 88 h 492"/>
                <a:gd name="T36" fmla="*/ 116 w 492"/>
                <a:gd name="T37" fmla="*/ 137 h 492"/>
                <a:gd name="T38" fmla="*/ 140 w 492"/>
                <a:gd name="T39" fmla="*/ 158 h 492"/>
                <a:gd name="T40" fmla="*/ 180 w 492"/>
                <a:gd name="T41" fmla="*/ 160 h 492"/>
                <a:gd name="T42" fmla="*/ 252 w 492"/>
                <a:gd name="T43" fmla="*/ 243 h 492"/>
                <a:gd name="T44" fmla="*/ 193 w 492"/>
                <a:gd name="T45" fmla="*/ 302 h 492"/>
                <a:gd name="T46" fmla="*/ 186 w 492"/>
                <a:gd name="T47" fmla="*/ 340 h 492"/>
                <a:gd name="T48" fmla="*/ 183 w 492"/>
                <a:gd name="T49" fmla="*/ 400 h 492"/>
                <a:gd name="T50" fmla="*/ 138 w 492"/>
                <a:gd name="T51" fmla="*/ 350 h 492"/>
                <a:gd name="T52" fmla="*/ 130 w 492"/>
                <a:gd name="T53" fmla="*/ 293 h 492"/>
                <a:gd name="T54" fmla="*/ 91 w 492"/>
                <a:gd name="T55" fmla="*/ 240 h 492"/>
                <a:gd name="T56" fmla="*/ 107 w 492"/>
                <a:gd name="T57" fmla="*/ 186 h 492"/>
                <a:gd name="T58" fmla="*/ 50 w 492"/>
                <a:gd name="T59" fmla="*/ 171 h 492"/>
                <a:gd name="T60" fmla="*/ 217 w 492"/>
                <a:gd name="T61" fmla="*/ 38 h 492"/>
                <a:gd name="T62" fmla="*/ 180 w 492"/>
                <a:gd name="T63" fmla="*/ 445 h 492"/>
                <a:gd name="T64" fmla="*/ 205 w 492"/>
                <a:gd name="T65" fmla="*/ 429 h 492"/>
                <a:gd name="T66" fmla="*/ 244 w 492"/>
                <a:gd name="T67" fmla="*/ 421 h 492"/>
                <a:gd name="T68" fmla="*/ 301 w 492"/>
                <a:gd name="T69" fmla="*/ 403 h 492"/>
                <a:gd name="T70" fmla="*/ 362 w 492"/>
                <a:gd name="T71" fmla="*/ 421 h 492"/>
                <a:gd name="T72" fmla="*/ 246 w 492"/>
                <a:gd name="T73" fmla="*/ 456 h 492"/>
                <a:gd name="T74" fmla="*/ 180 w 492"/>
                <a:gd name="T75" fmla="*/ 445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92" h="492">
                  <a:moveTo>
                    <a:pt x="246" y="0"/>
                  </a:moveTo>
                  <a:cubicBezTo>
                    <a:pt x="110" y="0"/>
                    <a:pt x="0" y="111"/>
                    <a:pt x="0" y="246"/>
                  </a:cubicBezTo>
                  <a:cubicBezTo>
                    <a:pt x="0" y="382"/>
                    <a:pt x="110" y="492"/>
                    <a:pt x="246" y="492"/>
                  </a:cubicBezTo>
                  <a:cubicBezTo>
                    <a:pt x="382" y="492"/>
                    <a:pt x="492" y="382"/>
                    <a:pt x="492" y="246"/>
                  </a:cubicBezTo>
                  <a:cubicBezTo>
                    <a:pt x="492" y="111"/>
                    <a:pt x="382" y="0"/>
                    <a:pt x="246" y="0"/>
                  </a:cubicBezTo>
                  <a:close/>
                  <a:moveTo>
                    <a:pt x="456" y="246"/>
                  </a:moveTo>
                  <a:cubicBezTo>
                    <a:pt x="456" y="294"/>
                    <a:pt x="439" y="338"/>
                    <a:pt x="412" y="374"/>
                  </a:cubicBezTo>
                  <a:cubicBezTo>
                    <a:pt x="405" y="368"/>
                    <a:pt x="396" y="351"/>
                    <a:pt x="404" y="335"/>
                  </a:cubicBezTo>
                  <a:cubicBezTo>
                    <a:pt x="412" y="318"/>
                    <a:pt x="414" y="278"/>
                    <a:pt x="412" y="263"/>
                  </a:cubicBezTo>
                  <a:cubicBezTo>
                    <a:pt x="410" y="248"/>
                    <a:pt x="402" y="211"/>
                    <a:pt x="381" y="211"/>
                  </a:cubicBezTo>
                  <a:cubicBezTo>
                    <a:pt x="360" y="211"/>
                    <a:pt x="345" y="204"/>
                    <a:pt x="332" y="178"/>
                  </a:cubicBezTo>
                  <a:cubicBezTo>
                    <a:pt x="306" y="125"/>
                    <a:pt x="382" y="115"/>
                    <a:pt x="355" y="86"/>
                  </a:cubicBezTo>
                  <a:cubicBezTo>
                    <a:pt x="348" y="78"/>
                    <a:pt x="310" y="120"/>
                    <a:pt x="304" y="64"/>
                  </a:cubicBezTo>
                  <a:cubicBezTo>
                    <a:pt x="304" y="60"/>
                    <a:pt x="307" y="54"/>
                    <a:pt x="313" y="47"/>
                  </a:cubicBezTo>
                  <a:cubicBezTo>
                    <a:pt x="396" y="75"/>
                    <a:pt x="456" y="154"/>
                    <a:pt x="456" y="246"/>
                  </a:cubicBezTo>
                  <a:close/>
                  <a:moveTo>
                    <a:pt x="217" y="38"/>
                  </a:moveTo>
                  <a:cubicBezTo>
                    <a:pt x="212" y="48"/>
                    <a:pt x="199" y="52"/>
                    <a:pt x="191" y="60"/>
                  </a:cubicBezTo>
                  <a:cubicBezTo>
                    <a:pt x="173" y="75"/>
                    <a:pt x="166" y="73"/>
                    <a:pt x="156" y="88"/>
                  </a:cubicBezTo>
                  <a:cubicBezTo>
                    <a:pt x="147" y="104"/>
                    <a:pt x="116" y="126"/>
                    <a:pt x="116" y="137"/>
                  </a:cubicBezTo>
                  <a:cubicBezTo>
                    <a:pt x="116" y="148"/>
                    <a:pt x="132" y="161"/>
                    <a:pt x="140" y="158"/>
                  </a:cubicBezTo>
                  <a:cubicBezTo>
                    <a:pt x="147" y="155"/>
                    <a:pt x="168" y="156"/>
                    <a:pt x="180" y="160"/>
                  </a:cubicBezTo>
                  <a:cubicBezTo>
                    <a:pt x="192" y="164"/>
                    <a:pt x="280" y="168"/>
                    <a:pt x="252" y="243"/>
                  </a:cubicBezTo>
                  <a:cubicBezTo>
                    <a:pt x="243" y="267"/>
                    <a:pt x="204" y="263"/>
                    <a:pt x="193" y="302"/>
                  </a:cubicBezTo>
                  <a:cubicBezTo>
                    <a:pt x="192" y="308"/>
                    <a:pt x="186" y="332"/>
                    <a:pt x="186" y="340"/>
                  </a:cubicBezTo>
                  <a:cubicBezTo>
                    <a:pt x="185" y="353"/>
                    <a:pt x="195" y="400"/>
                    <a:pt x="183" y="400"/>
                  </a:cubicBezTo>
                  <a:cubicBezTo>
                    <a:pt x="171" y="400"/>
                    <a:pt x="138" y="358"/>
                    <a:pt x="138" y="350"/>
                  </a:cubicBezTo>
                  <a:cubicBezTo>
                    <a:pt x="138" y="342"/>
                    <a:pt x="130" y="316"/>
                    <a:pt x="130" y="293"/>
                  </a:cubicBezTo>
                  <a:cubicBezTo>
                    <a:pt x="130" y="270"/>
                    <a:pt x="91" y="270"/>
                    <a:pt x="91" y="240"/>
                  </a:cubicBezTo>
                  <a:cubicBezTo>
                    <a:pt x="91" y="213"/>
                    <a:pt x="112" y="199"/>
                    <a:pt x="107" y="186"/>
                  </a:cubicBezTo>
                  <a:cubicBezTo>
                    <a:pt x="103" y="173"/>
                    <a:pt x="66" y="172"/>
                    <a:pt x="50" y="171"/>
                  </a:cubicBezTo>
                  <a:cubicBezTo>
                    <a:pt x="77" y="101"/>
                    <a:pt x="141" y="49"/>
                    <a:pt x="217" y="38"/>
                  </a:cubicBezTo>
                  <a:close/>
                  <a:moveTo>
                    <a:pt x="180" y="445"/>
                  </a:moveTo>
                  <a:cubicBezTo>
                    <a:pt x="193" y="438"/>
                    <a:pt x="194" y="430"/>
                    <a:pt x="205" y="429"/>
                  </a:cubicBezTo>
                  <a:cubicBezTo>
                    <a:pt x="218" y="429"/>
                    <a:pt x="229" y="424"/>
                    <a:pt x="244" y="421"/>
                  </a:cubicBezTo>
                  <a:cubicBezTo>
                    <a:pt x="257" y="418"/>
                    <a:pt x="280" y="405"/>
                    <a:pt x="301" y="403"/>
                  </a:cubicBezTo>
                  <a:cubicBezTo>
                    <a:pt x="318" y="402"/>
                    <a:pt x="352" y="404"/>
                    <a:pt x="362" y="421"/>
                  </a:cubicBezTo>
                  <a:cubicBezTo>
                    <a:pt x="328" y="443"/>
                    <a:pt x="289" y="456"/>
                    <a:pt x="246" y="456"/>
                  </a:cubicBezTo>
                  <a:cubicBezTo>
                    <a:pt x="223" y="456"/>
                    <a:pt x="201" y="452"/>
                    <a:pt x="180" y="445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3904298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sz="4000" dirty="0">
                <a:latin typeface="Titillium Lt" panose="00000400000000000000" pitchFamily="50" charset="0"/>
              </a:rPr>
              <a:t>Formulaires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112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E5BADDEE-EAA2-486B-829B-7AA666D984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VALIDATION JAVASCRIPT</a:t>
            </a:r>
            <a:endParaRPr lang="en-US" sz="1400" dirty="0"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B4078388-63AD-4AB2-8B7F-F516F930A94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55645" y="1360170"/>
          <a:ext cx="11280710" cy="43279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6159759">
                  <a:extLst>
                    <a:ext uri="{9D8B030D-6E8A-4147-A177-3AD203B41FA5}">
                      <a16:colId xmlns:a16="http://schemas.microsoft.com/office/drawing/2014/main" val="176534305"/>
                    </a:ext>
                  </a:extLst>
                </a:gridCol>
                <a:gridCol w="5120951">
                  <a:extLst>
                    <a:ext uri="{9D8B030D-6E8A-4147-A177-3AD203B41FA5}">
                      <a16:colId xmlns:a16="http://schemas.microsoft.com/office/drawing/2014/main" val="3337048217"/>
                    </a:ext>
                  </a:extLst>
                </a:gridCol>
              </a:tblGrid>
              <a:tr h="42348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0" dirty="0">
                          <a:solidFill>
                            <a:schemeClr val="accent2"/>
                          </a:solidFill>
                          <a:latin typeface="Titillium" panose="00000500000000000000" pitchFamily="50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maPage.html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0" dirty="0">
                          <a:solidFill>
                            <a:schemeClr val="accent2"/>
                          </a:solidFill>
                          <a:latin typeface="Titillium" panose="00000500000000000000" pitchFamily="50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monScript.js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353361"/>
                  </a:ext>
                </a:extLst>
              </a:tr>
              <a:tr h="3870696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&lt;</a:t>
                      </a:r>
                      <a:r>
                        <a:rPr lang="fr-FR" sz="16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head</a:t>
                      </a: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&gt;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    &lt;script src='monScript.js'&gt;&lt;/script&gt;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&lt;/</a:t>
                      </a:r>
                      <a:r>
                        <a:rPr lang="fr-FR" sz="16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head</a:t>
                      </a: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&gt;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&lt;body&gt;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   &lt;</a:t>
                      </a:r>
                      <a:r>
                        <a:rPr lang="fr-FR" sz="16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form</a:t>
                      </a: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fr-FR" sz="16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name</a:t>
                      </a: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="</a:t>
                      </a:r>
                      <a:r>
                        <a:rPr lang="fr-FR" sz="16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myForm</a:t>
                      </a: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" action="/</a:t>
                      </a:r>
                      <a:r>
                        <a:rPr lang="fr-FR" sz="16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action_page.php</a:t>
                      </a: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"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   </a:t>
                      </a:r>
                      <a:r>
                        <a:rPr lang="fr-FR" sz="16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onsubmit</a:t>
                      </a: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="</a:t>
                      </a:r>
                      <a:r>
                        <a:rPr lang="fr-FR" sz="16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validateForm</a:t>
                      </a: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()" </a:t>
                      </a:r>
                      <a:r>
                        <a:rPr lang="fr-FR" sz="16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method</a:t>
                      </a: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="post"&gt;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        Name: &lt;input type="</a:t>
                      </a:r>
                      <a:r>
                        <a:rPr lang="fr-FR" sz="16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text</a:t>
                      </a: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" </a:t>
                      </a:r>
                      <a:r>
                        <a:rPr lang="fr-FR" sz="16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name</a:t>
                      </a: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="</a:t>
                      </a:r>
                      <a:r>
                        <a:rPr lang="fr-FR" sz="16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fname</a:t>
                      </a: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"&gt;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        &lt;input type="</a:t>
                      </a:r>
                      <a:r>
                        <a:rPr lang="fr-FR" sz="16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submit</a:t>
                      </a: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" value="</a:t>
                      </a:r>
                      <a:r>
                        <a:rPr lang="fr-FR" sz="16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Submit</a:t>
                      </a: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"&gt;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&lt;/</a:t>
                      </a:r>
                      <a:r>
                        <a:rPr lang="fr-FR" sz="1600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form</a:t>
                      </a: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&gt;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Consolas" panose="020B0609020204030204" pitchFamily="49" charset="0"/>
                          <a:sym typeface="Wingdings" panose="05000000000000000000" pitchFamily="2" charset="2"/>
                        </a:rPr>
                        <a:t>&lt;/body&gt;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60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</a:rPr>
                        <a:t>function </a:t>
                      </a:r>
                      <a:r>
                        <a:rPr lang="en-US" sz="160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</a:rPr>
                        <a:t>validateForm</a:t>
                      </a:r>
                      <a:r>
                        <a:rPr lang="en-US" sz="160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</a:rPr>
                        <a:t>() {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60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</a:rPr>
                        <a:t>  var x =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60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60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</a:rPr>
                        <a:t>document.forms</a:t>
                      </a:r>
                      <a:r>
                        <a:rPr lang="en-US" sz="160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</a:rPr>
                        <a:t>["</a:t>
                      </a:r>
                      <a:r>
                        <a:rPr lang="en-US" sz="160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</a:rPr>
                        <a:t>myForm</a:t>
                      </a:r>
                      <a:r>
                        <a:rPr lang="en-US" sz="160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</a:rPr>
                        <a:t>"]["</a:t>
                      </a:r>
                      <a:r>
                        <a:rPr lang="en-US" sz="160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</a:rPr>
                        <a:t>fname</a:t>
                      </a:r>
                      <a:r>
                        <a:rPr lang="en-US" sz="160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</a:rPr>
                        <a:t>"].value;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60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</a:rPr>
                        <a:t>  if (x == "") {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60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</a:rPr>
                        <a:t>    alert("Name must be filled out");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60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</a:rPr>
                        <a:t>    return false;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60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</a:rPr>
                        <a:t>  }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60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endParaRPr lang="fr-FR" b="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6939295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FFE6D32-D72D-4FF7-B4CE-3E94B662B10A}"/>
                  </a:ext>
                </a:extLst>
              </p:cNvPr>
              <p:cNvSpPr/>
              <p:nvPr/>
            </p:nvSpPr>
            <p:spPr>
              <a:xfrm>
                <a:off x="1836468" y="5949234"/>
                <a:ext cx="872655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fr-FR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CBCBCB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⇒</m:t>
                    </m:r>
                  </m:oMath>
                </a14:m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 Ne pas oublier les options de validation automatiques existant en HTML (</a:t>
                </a: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required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…)</a:t>
                </a: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FFE6D32-D72D-4FF7-B4CE-3E94B662B10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6468" y="5949234"/>
                <a:ext cx="8726556" cy="369332"/>
              </a:xfrm>
              <a:prstGeom prst="rect">
                <a:avLst/>
              </a:prstGeom>
              <a:blipFill>
                <a:blip r:embed="rId3"/>
                <a:stretch>
                  <a:fillRect t="-9836" b="-2459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27518777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sz="4000" dirty="0">
                <a:latin typeface="Titillium Lt" panose="00000400000000000000" pitchFamily="50" charset="0"/>
              </a:rPr>
              <a:t>Bonnes pratiques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113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0" name="TextBox 57">
            <a:extLst>
              <a:ext uri="{FF2B5EF4-FFF2-40B4-BE49-F238E27FC236}">
                <a16:creationId xmlns:a16="http://schemas.microsoft.com/office/drawing/2014/main" id="{6524A96B-ABDA-4281-94D1-CCBE1213F4C6}"/>
              </a:ext>
            </a:extLst>
          </p:cNvPr>
          <p:cNvSpPr txBox="1"/>
          <p:nvPr/>
        </p:nvSpPr>
        <p:spPr>
          <a:xfrm>
            <a:off x="286603" y="1403873"/>
            <a:ext cx="11505063" cy="2954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Déclarez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toujours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vos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variables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Placez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les declarations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en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haut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de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vos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scripts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Evitez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les variables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globales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Initialisez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vos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variables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Attention aux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conversions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de type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automatiques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!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Pensez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à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l’opérateur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=== (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vérification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de la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valeur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ET du type)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4776414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-1" y="3912300"/>
            <a:ext cx="12192000" cy="294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23446"/>
            <a:ext cx="12192000" cy="3860799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3344252" y="4581737"/>
            <a:ext cx="559063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5</a:t>
            </a:r>
            <a:r>
              <a:rPr kumimoji="0" lang="en-US" sz="4000" b="0" i="0" u="none" strike="noStrike" kern="1200" cap="none" spc="0" normalizeH="0" baseline="3000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ème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 </a:t>
            </a: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partie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 : DOM et BOM</a:t>
            </a:r>
            <a:endParaRPr kumimoji="0" lang="bg-BG" sz="40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6" name="Rectangle 85"/>
          <p:cNvSpPr/>
          <p:nvPr/>
        </p:nvSpPr>
        <p:spPr>
          <a:xfrm flipV="1">
            <a:off x="-1" y="3865013"/>
            <a:ext cx="12192000" cy="45719"/>
          </a:xfrm>
          <a:prstGeom prst="rect">
            <a:avLst/>
          </a:prstGeom>
          <a:solidFill>
            <a:schemeClr val="accent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591" y="258700"/>
            <a:ext cx="6076566" cy="3604351"/>
          </a:xfrm>
          <a:prstGeom prst="rect">
            <a:avLst/>
          </a:prstGeom>
        </p:spPr>
      </p:pic>
      <p:sp>
        <p:nvSpPr>
          <p:cNvPr id="15" name="Freeform 5"/>
          <p:cNvSpPr>
            <a:spLocks/>
          </p:cNvSpPr>
          <p:nvPr/>
        </p:nvSpPr>
        <p:spPr bwMode="auto">
          <a:xfrm>
            <a:off x="3380823" y="1227667"/>
            <a:ext cx="274168" cy="222935"/>
          </a:xfrm>
          <a:custGeom>
            <a:avLst/>
            <a:gdLst>
              <a:gd name="T0" fmla="*/ 1648 w 1648"/>
              <a:gd name="T1" fmla="*/ 159 h 1340"/>
              <a:gd name="T2" fmla="*/ 1454 w 1648"/>
              <a:gd name="T3" fmla="*/ 212 h 1340"/>
              <a:gd name="T4" fmla="*/ 1602 w 1648"/>
              <a:gd name="T5" fmla="*/ 25 h 1340"/>
              <a:gd name="T6" fmla="*/ 1388 w 1648"/>
              <a:gd name="T7" fmla="*/ 107 h 1340"/>
              <a:gd name="T8" fmla="*/ 1141 w 1648"/>
              <a:gd name="T9" fmla="*/ 0 h 1340"/>
              <a:gd name="T10" fmla="*/ 812 w 1648"/>
              <a:gd name="T11" fmla="*/ 416 h 1340"/>
              <a:gd name="T12" fmla="*/ 115 w 1648"/>
              <a:gd name="T13" fmla="*/ 62 h 1340"/>
              <a:gd name="T14" fmla="*/ 219 w 1648"/>
              <a:gd name="T15" fmla="*/ 514 h 1340"/>
              <a:gd name="T16" fmla="*/ 66 w 1648"/>
              <a:gd name="T17" fmla="*/ 471 h 1340"/>
              <a:gd name="T18" fmla="*/ 337 w 1648"/>
              <a:gd name="T19" fmla="*/ 807 h 1340"/>
              <a:gd name="T20" fmla="*/ 185 w 1648"/>
              <a:gd name="T21" fmla="*/ 813 h 1340"/>
              <a:gd name="T22" fmla="*/ 501 w 1648"/>
              <a:gd name="T23" fmla="*/ 1048 h 1340"/>
              <a:gd name="T24" fmla="*/ 0 w 1648"/>
              <a:gd name="T25" fmla="*/ 1188 h 1340"/>
              <a:gd name="T26" fmla="*/ 518 w 1648"/>
              <a:gd name="T27" fmla="*/ 1340 h 1340"/>
              <a:gd name="T28" fmla="*/ 1479 w 1648"/>
              <a:gd name="T29" fmla="*/ 334 h 1340"/>
              <a:gd name="T30" fmla="*/ 1648 w 1648"/>
              <a:gd name="T31" fmla="*/ 159 h 1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648" h="1340">
                <a:moveTo>
                  <a:pt x="1648" y="159"/>
                </a:moveTo>
                <a:cubicBezTo>
                  <a:pt x="1587" y="186"/>
                  <a:pt x="1522" y="204"/>
                  <a:pt x="1454" y="212"/>
                </a:cubicBezTo>
                <a:cubicBezTo>
                  <a:pt x="1524" y="170"/>
                  <a:pt x="1577" y="104"/>
                  <a:pt x="1602" y="25"/>
                </a:cubicBezTo>
                <a:cubicBezTo>
                  <a:pt x="1537" y="64"/>
                  <a:pt x="1465" y="92"/>
                  <a:pt x="1388" y="107"/>
                </a:cubicBezTo>
                <a:cubicBezTo>
                  <a:pt x="1326" y="41"/>
                  <a:pt x="1238" y="0"/>
                  <a:pt x="1141" y="0"/>
                </a:cubicBezTo>
                <a:cubicBezTo>
                  <a:pt x="923" y="0"/>
                  <a:pt x="762" y="204"/>
                  <a:pt x="812" y="416"/>
                </a:cubicBezTo>
                <a:cubicBezTo>
                  <a:pt x="531" y="401"/>
                  <a:pt x="281" y="267"/>
                  <a:pt x="115" y="62"/>
                </a:cubicBezTo>
                <a:cubicBezTo>
                  <a:pt x="26" y="214"/>
                  <a:pt x="69" y="413"/>
                  <a:pt x="219" y="514"/>
                </a:cubicBezTo>
                <a:cubicBezTo>
                  <a:pt x="164" y="512"/>
                  <a:pt x="112" y="497"/>
                  <a:pt x="66" y="471"/>
                </a:cubicBezTo>
                <a:cubicBezTo>
                  <a:pt x="63" y="628"/>
                  <a:pt x="175" y="774"/>
                  <a:pt x="337" y="807"/>
                </a:cubicBezTo>
                <a:cubicBezTo>
                  <a:pt x="290" y="820"/>
                  <a:pt x="238" y="823"/>
                  <a:pt x="185" y="813"/>
                </a:cubicBezTo>
                <a:cubicBezTo>
                  <a:pt x="228" y="947"/>
                  <a:pt x="353" y="1045"/>
                  <a:pt x="501" y="1048"/>
                </a:cubicBezTo>
                <a:cubicBezTo>
                  <a:pt x="358" y="1159"/>
                  <a:pt x="179" y="1209"/>
                  <a:pt x="0" y="1188"/>
                </a:cubicBezTo>
                <a:cubicBezTo>
                  <a:pt x="150" y="1284"/>
                  <a:pt x="327" y="1340"/>
                  <a:pt x="518" y="1340"/>
                </a:cubicBezTo>
                <a:cubicBezTo>
                  <a:pt x="1146" y="1340"/>
                  <a:pt x="1501" y="809"/>
                  <a:pt x="1479" y="334"/>
                </a:cubicBezTo>
                <a:cubicBezTo>
                  <a:pt x="1545" y="286"/>
                  <a:pt x="1603" y="227"/>
                  <a:pt x="1648" y="15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9"/>
          <p:cNvSpPr>
            <a:spLocks noEditPoints="1"/>
          </p:cNvSpPr>
          <p:nvPr/>
        </p:nvSpPr>
        <p:spPr bwMode="auto">
          <a:xfrm>
            <a:off x="2811005" y="2472636"/>
            <a:ext cx="233924" cy="229791"/>
          </a:xfrm>
          <a:custGeom>
            <a:avLst/>
            <a:gdLst>
              <a:gd name="T0" fmla="*/ 1648 w 1648"/>
              <a:gd name="T1" fmla="*/ 349 h 1616"/>
              <a:gd name="T2" fmla="*/ 1430 w 1648"/>
              <a:gd name="T3" fmla="*/ 349 h 1616"/>
              <a:gd name="T4" fmla="*/ 1430 w 1648"/>
              <a:gd name="T5" fmla="*/ 568 h 1616"/>
              <a:gd name="T6" fmla="*/ 1320 w 1648"/>
              <a:gd name="T7" fmla="*/ 568 h 1616"/>
              <a:gd name="T8" fmla="*/ 1320 w 1648"/>
              <a:gd name="T9" fmla="*/ 349 h 1616"/>
              <a:gd name="T10" fmla="*/ 1102 w 1648"/>
              <a:gd name="T11" fmla="*/ 349 h 1616"/>
              <a:gd name="T12" fmla="*/ 1102 w 1648"/>
              <a:gd name="T13" fmla="*/ 240 h 1616"/>
              <a:gd name="T14" fmla="*/ 1320 w 1648"/>
              <a:gd name="T15" fmla="*/ 240 h 1616"/>
              <a:gd name="T16" fmla="*/ 1320 w 1648"/>
              <a:gd name="T17" fmla="*/ 22 h 1616"/>
              <a:gd name="T18" fmla="*/ 1430 w 1648"/>
              <a:gd name="T19" fmla="*/ 22 h 1616"/>
              <a:gd name="T20" fmla="*/ 1430 w 1648"/>
              <a:gd name="T21" fmla="*/ 240 h 1616"/>
              <a:gd name="T22" fmla="*/ 1648 w 1648"/>
              <a:gd name="T23" fmla="*/ 240 h 1616"/>
              <a:gd name="T24" fmla="*/ 1648 w 1648"/>
              <a:gd name="T25" fmla="*/ 349 h 1616"/>
              <a:gd name="T26" fmla="*/ 1030 w 1648"/>
              <a:gd name="T27" fmla="*/ 1253 h 1616"/>
              <a:gd name="T28" fmla="*/ 505 w 1648"/>
              <a:gd name="T29" fmla="*/ 1616 h 1616"/>
              <a:gd name="T30" fmla="*/ 0 w 1648"/>
              <a:gd name="T31" fmla="*/ 1298 h 1616"/>
              <a:gd name="T32" fmla="*/ 553 w 1648"/>
              <a:gd name="T33" fmla="*/ 944 h 1616"/>
              <a:gd name="T34" fmla="*/ 510 w 1648"/>
              <a:gd name="T35" fmla="*/ 728 h 1616"/>
              <a:gd name="T36" fmla="*/ 107 w 1648"/>
              <a:gd name="T37" fmla="*/ 372 h 1616"/>
              <a:gd name="T38" fmla="*/ 547 w 1648"/>
              <a:gd name="T39" fmla="*/ 0 h 1616"/>
              <a:gd name="T40" fmla="*/ 1021 w 1648"/>
              <a:gd name="T41" fmla="*/ 0 h 1616"/>
              <a:gd name="T42" fmla="*/ 915 w 1648"/>
              <a:gd name="T43" fmla="*/ 111 h 1616"/>
              <a:gd name="T44" fmla="*/ 791 w 1648"/>
              <a:gd name="T45" fmla="*/ 111 h 1616"/>
              <a:gd name="T46" fmla="*/ 925 w 1648"/>
              <a:gd name="T47" fmla="*/ 379 h 1616"/>
              <a:gd name="T48" fmla="*/ 785 w 1648"/>
              <a:gd name="T49" fmla="*/ 632 h 1616"/>
              <a:gd name="T50" fmla="*/ 830 w 1648"/>
              <a:gd name="T51" fmla="*/ 919 h 1616"/>
              <a:gd name="T52" fmla="*/ 1030 w 1648"/>
              <a:gd name="T53" fmla="*/ 1253 h 1616"/>
              <a:gd name="T54" fmla="*/ 735 w 1648"/>
              <a:gd name="T55" fmla="*/ 386 h 1616"/>
              <a:gd name="T56" fmla="*/ 476 w 1648"/>
              <a:gd name="T57" fmla="*/ 77 h 1616"/>
              <a:gd name="T58" fmla="*/ 285 w 1648"/>
              <a:gd name="T59" fmla="*/ 369 h 1616"/>
              <a:gd name="T60" fmla="*/ 556 w 1648"/>
              <a:gd name="T61" fmla="*/ 658 h 1616"/>
              <a:gd name="T62" fmla="*/ 735 w 1648"/>
              <a:gd name="T63" fmla="*/ 386 h 1616"/>
              <a:gd name="T64" fmla="*/ 867 w 1648"/>
              <a:gd name="T65" fmla="*/ 1270 h 1616"/>
              <a:gd name="T66" fmla="*/ 530 w 1648"/>
              <a:gd name="T67" fmla="*/ 1001 h 1616"/>
              <a:gd name="T68" fmla="*/ 178 w 1648"/>
              <a:gd name="T69" fmla="*/ 1262 h 1616"/>
              <a:gd name="T70" fmla="*/ 506 w 1648"/>
              <a:gd name="T71" fmla="*/ 1527 h 1616"/>
              <a:gd name="T72" fmla="*/ 867 w 1648"/>
              <a:gd name="T73" fmla="*/ 1270 h 16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648" h="1616">
                <a:moveTo>
                  <a:pt x="1648" y="349"/>
                </a:moveTo>
                <a:cubicBezTo>
                  <a:pt x="1430" y="349"/>
                  <a:pt x="1430" y="349"/>
                  <a:pt x="1430" y="349"/>
                </a:cubicBezTo>
                <a:cubicBezTo>
                  <a:pt x="1430" y="568"/>
                  <a:pt x="1430" y="568"/>
                  <a:pt x="1430" y="568"/>
                </a:cubicBezTo>
                <a:cubicBezTo>
                  <a:pt x="1320" y="568"/>
                  <a:pt x="1320" y="568"/>
                  <a:pt x="1320" y="568"/>
                </a:cubicBezTo>
                <a:cubicBezTo>
                  <a:pt x="1320" y="349"/>
                  <a:pt x="1320" y="349"/>
                  <a:pt x="1320" y="349"/>
                </a:cubicBezTo>
                <a:cubicBezTo>
                  <a:pt x="1102" y="349"/>
                  <a:pt x="1102" y="349"/>
                  <a:pt x="1102" y="349"/>
                </a:cubicBezTo>
                <a:cubicBezTo>
                  <a:pt x="1102" y="240"/>
                  <a:pt x="1102" y="240"/>
                  <a:pt x="1102" y="240"/>
                </a:cubicBezTo>
                <a:cubicBezTo>
                  <a:pt x="1320" y="240"/>
                  <a:pt x="1320" y="240"/>
                  <a:pt x="1320" y="240"/>
                </a:cubicBezTo>
                <a:cubicBezTo>
                  <a:pt x="1320" y="22"/>
                  <a:pt x="1320" y="22"/>
                  <a:pt x="1320" y="22"/>
                </a:cubicBezTo>
                <a:cubicBezTo>
                  <a:pt x="1430" y="22"/>
                  <a:pt x="1430" y="22"/>
                  <a:pt x="1430" y="22"/>
                </a:cubicBezTo>
                <a:cubicBezTo>
                  <a:pt x="1430" y="240"/>
                  <a:pt x="1430" y="240"/>
                  <a:pt x="1430" y="240"/>
                </a:cubicBezTo>
                <a:cubicBezTo>
                  <a:pt x="1648" y="240"/>
                  <a:pt x="1648" y="240"/>
                  <a:pt x="1648" y="240"/>
                </a:cubicBezTo>
                <a:lnTo>
                  <a:pt x="1648" y="349"/>
                </a:lnTo>
                <a:close/>
                <a:moveTo>
                  <a:pt x="1030" y="1253"/>
                </a:moveTo>
                <a:cubicBezTo>
                  <a:pt x="1030" y="1417"/>
                  <a:pt x="881" y="1616"/>
                  <a:pt x="505" y="1616"/>
                </a:cubicBezTo>
                <a:cubicBezTo>
                  <a:pt x="229" y="1616"/>
                  <a:pt x="0" y="1498"/>
                  <a:pt x="0" y="1298"/>
                </a:cubicBezTo>
                <a:cubicBezTo>
                  <a:pt x="0" y="1144"/>
                  <a:pt x="98" y="944"/>
                  <a:pt x="553" y="944"/>
                </a:cubicBezTo>
                <a:cubicBezTo>
                  <a:pt x="486" y="889"/>
                  <a:pt x="469" y="812"/>
                  <a:pt x="510" y="728"/>
                </a:cubicBezTo>
                <a:cubicBezTo>
                  <a:pt x="244" y="728"/>
                  <a:pt x="107" y="571"/>
                  <a:pt x="107" y="372"/>
                </a:cubicBezTo>
                <a:cubicBezTo>
                  <a:pt x="107" y="177"/>
                  <a:pt x="252" y="0"/>
                  <a:pt x="547" y="0"/>
                </a:cubicBezTo>
                <a:cubicBezTo>
                  <a:pt x="622" y="0"/>
                  <a:pt x="1021" y="0"/>
                  <a:pt x="1021" y="0"/>
                </a:cubicBezTo>
                <a:cubicBezTo>
                  <a:pt x="915" y="111"/>
                  <a:pt x="915" y="111"/>
                  <a:pt x="915" y="111"/>
                </a:cubicBezTo>
                <a:cubicBezTo>
                  <a:pt x="791" y="111"/>
                  <a:pt x="791" y="111"/>
                  <a:pt x="791" y="111"/>
                </a:cubicBezTo>
                <a:cubicBezTo>
                  <a:pt x="879" y="161"/>
                  <a:pt x="925" y="265"/>
                  <a:pt x="925" y="379"/>
                </a:cubicBezTo>
                <a:cubicBezTo>
                  <a:pt x="925" y="483"/>
                  <a:pt x="868" y="568"/>
                  <a:pt x="785" y="632"/>
                </a:cubicBezTo>
                <a:cubicBezTo>
                  <a:pt x="639" y="745"/>
                  <a:pt x="677" y="808"/>
                  <a:pt x="830" y="919"/>
                </a:cubicBezTo>
                <a:cubicBezTo>
                  <a:pt x="980" y="1032"/>
                  <a:pt x="1030" y="1120"/>
                  <a:pt x="1030" y="1253"/>
                </a:cubicBezTo>
                <a:close/>
                <a:moveTo>
                  <a:pt x="735" y="386"/>
                </a:moveTo>
                <a:cubicBezTo>
                  <a:pt x="713" y="218"/>
                  <a:pt x="604" y="81"/>
                  <a:pt x="476" y="77"/>
                </a:cubicBezTo>
                <a:cubicBezTo>
                  <a:pt x="349" y="73"/>
                  <a:pt x="263" y="201"/>
                  <a:pt x="285" y="369"/>
                </a:cubicBezTo>
                <a:cubicBezTo>
                  <a:pt x="307" y="537"/>
                  <a:pt x="428" y="654"/>
                  <a:pt x="556" y="658"/>
                </a:cubicBezTo>
                <a:cubicBezTo>
                  <a:pt x="684" y="661"/>
                  <a:pt x="757" y="553"/>
                  <a:pt x="735" y="386"/>
                </a:cubicBezTo>
                <a:close/>
                <a:moveTo>
                  <a:pt x="867" y="1270"/>
                </a:moveTo>
                <a:cubicBezTo>
                  <a:pt x="867" y="1132"/>
                  <a:pt x="741" y="1001"/>
                  <a:pt x="530" y="1001"/>
                </a:cubicBezTo>
                <a:cubicBezTo>
                  <a:pt x="340" y="998"/>
                  <a:pt x="178" y="1121"/>
                  <a:pt x="178" y="1262"/>
                </a:cubicBezTo>
                <a:cubicBezTo>
                  <a:pt x="178" y="1407"/>
                  <a:pt x="316" y="1527"/>
                  <a:pt x="506" y="1527"/>
                </a:cubicBezTo>
                <a:cubicBezTo>
                  <a:pt x="749" y="1527"/>
                  <a:pt x="867" y="1414"/>
                  <a:pt x="867" y="127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 13"/>
          <p:cNvSpPr>
            <a:spLocks noEditPoints="1"/>
          </p:cNvSpPr>
          <p:nvPr/>
        </p:nvSpPr>
        <p:spPr bwMode="auto">
          <a:xfrm>
            <a:off x="6031027" y="3201665"/>
            <a:ext cx="270265" cy="270742"/>
          </a:xfrm>
          <a:custGeom>
            <a:avLst/>
            <a:gdLst>
              <a:gd name="T0" fmla="*/ 403 w 1648"/>
              <a:gd name="T1" fmla="*/ 203 h 1648"/>
              <a:gd name="T2" fmla="*/ 202 w 1648"/>
              <a:gd name="T3" fmla="*/ 405 h 1648"/>
              <a:gd name="T4" fmla="*/ 0 w 1648"/>
              <a:gd name="T5" fmla="*/ 203 h 1648"/>
              <a:gd name="T6" fmla="*/ 202 w 1648"/>
              <a:gd name="T7" fmla="*/ 0 h 1648"/>
              <a:gd name="T8" fmla="*/ 403 w 1648"/>
              <a:gd name="T9" fmla="*/ 203 h 1648"/>
              <a:gd name="T10" fmla="*/ 373 w 1648"/>
              <a:gd name="T11" fmla="*/ 549 h 1648"/>
              <a:gd name="T12" fmla="*/ 33 w 1648"/>
              <a:gd name="T13" fmla="*/ 549 h 1648"/>
              <a:gd name="T14" fmla="*/ 33 w 1648"/>
              <a:gd name="T15" fmla="*/ 1648 h 1648"/>
              <a:gd name="T16" fmla="*/ 373 w 1648"/>
              <a:gd name="T17" fmla="*/ 1648 h 1648"/>
              <a:gd name="T18" fmla="*/ 373 w 1648"/>
              <a:gd name="T19" fmla="*/ 549 h 1648"/>
              <a:gd name="T20" fmla="*/ 917 w 1648"/>
              <a:gd name="T21" fmla="*/ 549 h 1648"/>
              <a:gd name="T22" fmla="*/ 591 w 1648"/>
              <a:gd name="T23" fmla="*/ 549 h 1648"/>
              <a:gd name="T24" fmla="*/ 591 w 1648"/>
              <a:gd name="T25" fmla="*/ 1648 h 1648"/>
              <a:gd name="T26" fmla="*/ 917 w 1648"/>
              <a:gd name="T27" fmla="*/ 1648 h 1648"/>
              <a:gd name="T28" fmla="*/ 917 w 1648"/>
              <a:gd name="T29" fmla="*/ 1071 h 1648"/>
              <a:gd name="T30" fmla="*/ 1124 w 1648"/>
              <a:gd name="T31" fmla="*/ 825 h 1648"/>
              <a:gd name="T32" fmla="*/ 1309 w 1648"/>
              <a:gd name="T33" fmla="*/ 1071 h 1648"/>
              <a:gd name="T34" fmla="*/ 1309 w 1648"/>
              <a:gd name="T35" fmla="*/ 1648 h 1648"/>
              <a:gd name="T36" fmla="*/ 1648 w 1648"/>
              <a:gd name="T37" fmla="*/ 1648 h 1648"/>
              <a:gd name="T38" fmla="*/ 1648 w 1648"/>
              <a:gd name="T39" fmla="*/ 952 h 1648"/>
              <a:gd name="T40" fmla="*/ 1248 w 1648"/>
              <a:gd name="T41" fmla="*/ 516 h 1648"/>
              <a:gd name="T42" fmla="*/ 917 w 1648"/>
              <a:gd name="T43" fmla="*/ 697 h 1648"/>
              <a:gd name="T44" fmla="*/ 917 w 1648"/>
              <a:gd name="T45" fmla="*/ 549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48" h="1648">
                <a:moveTo>
                  <a:pt x="403" y="203"/>
                </a:moveTo>
                <a:cubicBezTo>
                  <a:pt x="403" y="315"/>
                  <a:pt x="313" y="405"/>
                  <a:pt x="202" y="405"/>
                </a:cubicBezTo>
                <a:cubicBezTo>
                  <a:pt x="90" y="405"/>
                  <a:pt x="0" y="315"/>
                  <a:pt x="0" y="203"/>
                </a:cubicBezTo>
                <a:cubicBezTo>
                  <a:pt x="0" y="91"/>
                  <a:pt x="90" y="0"/>
                  <a:pt x="202" y="0"/>
                </a:cubicBezTo>
                <a:cubicBezTo>
                  <a:pt x="313" y="0"/>
                  <a:pt x="403" y="91"/>
                  <a:pt x="403" y="203"/>
                </a:cubicBezTo>
                <a:close/>
                <a:moveTo>
                  <a:pt x="373" y="549"/>
                </a:moveTo>
                <a:cubicBezTo>
                  <a:pt x="33" y="549"/>
                  <a:pt x="33" y="549"/>
                  <a:pt x="33" y="549"/>
                </a:cubicBezTo>
                <a:cubicBezTo>
                  <a:pt x="33" y="1648"/>
                  <a:pt x="33" y="1648"/>
                  <a:pt x="33" y="1648"/>
                </a:cubicBezTo>
                <a:cubicBezTo>
                  <a:pt x="373" y="1648"/>
                  <a:pt x="373" y="1648"/>
                  <a:pt x="373" y="1648"/>
                </a:cubicBezTo>
                <a:lnTo>
                  <a:pt x="373" y="549"/>
                </a:lnTo>
                <a:close/>
                <a:moveTo>
                  <a:pt x="917" y="549"/>
                </a:moveTo>
                <a:cubicBezTo>
                  <a:pt x="591" y="549"/>
                  <a:pt x="591" y="549"/>
                  <a:pt x="591" y="549"/>
                </a:cubicBezTo>
                <a:cubicBezTo>
                  <a:pt x="591" y="1648"/>
                  <a:pt x="591" y="1648"/>
                  <a:pt x="591" y="1648"/>
                </a:cubicBezTo>
                <a:cubicBezTo>
                  <a:pt x="917" y="1648"/>
                  <a:pt x="917" y="1648"/>
                  <a:pt x="917" y="1648"/>
                </a:cubicBezTo>
                <a:cubicBezTo>
                  <a:pt x="917" y="1648"/>
                  <a:pt x="917" y="1240"/>
                  <a:pt x="917" y="1071"/>
                </a:cubicBezTo>
                <a:cubicBezTo>
                  <a:pt x="917" y="917"/>
                  <a:pt x="988" y="825"/>
                  <a:pt x="1124" y="825"/>
                </a:cubicBezTo>
                <a:cubicBezTo>
                  <a:pt x="1249" y="825"/>
                  <a:pt x="1309" y="913"/>
                  <a:pt x="1309" y="1071"/>
                </a:cubicBezTo>
                <a:cubicBezTo>
                  <a:pt x="1309" y="1229"/>
                  <a:pt x="1309" y="1648"/>
                  <a:pt x="1309" y="1648"/>
                </a:cubicBezTo>
                <a:cubicBezTo>
                  <a:pt x="1648" y="1648"/>
                  <a:pt x="1648" y="1648"/>
                  <a:pt x="1648" y="1648"/>
                </a:cubicBezTo>
                <a:cubicBezTo>
                  <a:pt x="1648" y="1648"/>
                  <a:pt x="1648" y="1247"/>
                  <a:pt x="1648" y="952"/>
                </a:cubicBezTo>
                <a:cubicBezTo>
                  <a:pt x="1648" y="658"/>
                  <a:pt x="1481" y="516"/>
                  <a:pt x="1248" y="516"/>
                </a:cubicBezTo>
                <a:cubicBezTo>
                  <a:pt x="1015" y="516"/>
                  <a:pt x="917" y="697"/>
                  <a:pt x="917" y="697"/>
                </a:cubicBezTo>
                <a:cubicBezTo>
                  <a:pt x="917" y="549"/>
                  <a:pt x="917" y="549"/>
                  <a:pt x="917" y="54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4718823" y="208477"/>
            <a:ext cx="121252" cy="262421"/>
          </a:xfrm>
          <a:custGeom>
            <a:avLst/>
            <a:gdLst>
              <a:gd name="T0" fmla="*/ 172 w 760"/>
              <a:gd name="T1" fmla="*/ 539 h 1648"/>
              <a:gd name="T2" fmla="*/ 0 w 760"/>
              <a:gd name="T3" fmla="*/ 539 h 1648"/>
              <a:gd name="T4" fmla="*/ 0 w 760"/>
              <a:gd name="T5" fmla="*/ 820 h 1648"/>
              <a:gd name="T6" fmla="*/ 172 w 760"/>
              <a:gd name="T7" fmla="*/ 820 h 1648"/>
              <a:gd name="T8" fmla="*/ 172 w 760"/>
              <a:gd name="T9" fmla="*/ 1648 h 1648"/>
              <a:gd name="T10" fmla="*/ 504 w 760"/>
              <a:gd name="T11" fmla="*/ 1648 h 1648"/>
              <a:gd name="T12" fmla="*/ 504 w 760"/>
              <a:gd name="T13" fmla="*/ 817 h 1648"/>
              <a:gd name="T14" fmla="*/ 736 w 760"/>
              <a:gd name="T15" fmla="*/ 817 h 1648"/>
              <a:gd name="T16" fmla="*/ 760 w 760"/>
              <a:gd name="T17" fmla="*/ 539 h 1648"/>
              <a:gd name="T18" fmla="*/ 504 w 760"/>
              <a:gd name="T19" fmla="*/ 539 h 1648"/>
              <a:gd name="T20" fmla="*/ 504 w 760"/>
              <a:gd name="T21" fmla="*/ 380 h 1648"/>
              <a:gd name="T22" fmla="*/ 581 w 760"/>
              <a:gd name="T23" fmla="*/ 289 h 1648"/>
              <a:gd name="T24" fmla="*/ 760 w 760"/>
              <a:gd name="T25" fmla="*/ 289 h 1648"/>
              <a:gd name="T26" fmla="*/ 760 w 760"/>
              <a:gd name="T27" fmla="*/ 0 h 1648"/>
              <a:gd name="T28" fmla="*/ 531 w 760"/>
              <a:gd name="T29" fmla="*/ 0 h 1648"/>
              <a:gd name="T30" fmla="*/ 172 w 760"/>
              <a:gd name="T31" fmla="*/ 317 h 1648"/>
              <a:gd name="T32" fmla="*/ 172 w 760"/>
              <a:gd name="T33" fmla="*/ 539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760" h="1648">
                <a:moveTo>
                  <a:pt x="172" y="539"/>
                </a:moveTo>
                <a:cubicBezTo>
                  <a:pt x="0" y="539"/>
                  <a:pt x="0" y="539"/>
                  <a:pt x="0" y="539"/>
                </a:cubicBezTo>
                <a:cubicBezTo>
                  <a:pt x="0" y="820"/>
                  <a:pt x="0" y="820"/>
                  <a:pt x="0" y="820"/>
                </a:cubicBezTo>
                <a:cubicBezTo>
                  <a:pt x="172" y="820"/>
                  <a:pt x="172" y="820"/>
                  <a:pt x="172" y="820"/>
                </a:cubicBezTo>
                <a:cubicBezTo>
                  <a:pt x="172" y="1648"/>
                  <a:pt x="172" y="1648"/>
                  <a:pt x="172" y="1648"/>
                </a:cubicBezTo>
                <a:cubicBezTo>
                  <a:pt x="504" y="1648"/>
                  <a:pt x="504" y="1648"/>
                  <a:pt x="504" y="1648"/>
                </a:cubicBezTo>
                <a:cubicBezTo>
                  <a:pt x="504" y="817"/>
                  <a:pt x="504" y="817"/>
                  <a:pt x="504" y="817"/>
                </a:cubicBezTo>
                <a:cubicBezTo>
                  <a:pt x="736" y="817"/>
                  <a:pt x="736" y="817"/>
                  <a:pt x="736" y="817"/>
                </a:cubicBezTo>
                <a:cubicBezTo>
                  <a:pt x="760" y="539"/>
                  <a:pt x="760" y="539"/>
                  <a:pt x="760" y="539"/>
                </a:cubicBezTo>
                <a:cubicBezTo>
                  <a:pt x="504" y="539"/>
                  <a:pt x="504" y="539"/>
                  <a:pt x="504" y="539"/>
                </a:cubicBezTo>
                <a:cubicBezTo>
                  <a:pt x="504" y="539"/>
                  <a:pt x="504" y="435"/>
                  <a:pt x="504" y="380"/>
                </a:cubicBezTo>
                <a:cubicBezTo>
                  <a:pt x="504" y="315"/>
                  <a:pt x="517" y="289"/>
                  <a:pt x="581" y="289"/>
                </a:cubicBezTo>
                <a:cubicBezTo>
                  <a:pt x="632" y="289"/>
                  <a:pt x="760" y="289"/>
                  <a:pt x="760" y="289"/>
                </a:cubicBezTo>
                <a:cubicBezTo>
                  <a:pt x="760" y="0"/>
                  <a:pt x="760" y="0"/>
                  <a:pt x="760" y="0"/>
                </a:cubicBezTo>
                <a:cubicBezTo>
                  <a:pt x="760" y="0"/>
                  <a:pt x="571" y="0"/>
                  <a:pt x="531" y="0"/>
                </a:cubicBezTo>
                <a:cubicBezTo>
                  <a:pt x="284" y="0"/>
                  <a:pt x="172" y="109"/>
                  <a:pt x="172" y="317"/>
                </a:cubicBezTo>
                <a:cubicBezTo>
                  <a:pt x="172" y="498"/>
                  <a:pt x="172" y="539"/>
                  <a:pt x="172" y="53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reeform 5"/>
          <p:cNvSpPr>
            <a:spLocks/>
          </p:cNvSpPr>
          <p:nvPr/>
        </p:nvSpPr>
        <p:spPr bwMode="auto">
          <a:xfrm>
            <a:off x="8156518" y="753221"/>
            <a:ext cx="258277" cy="229713"/>
          </a:xfrm>
          <a:custGeom>
            <a:avLst/>
            <a:gdLst>
              <a:gd name="T0" fmla="*/ 1413 w 1715"/>
              <a:gd name="T1" fmla="*/ 65 h 1525"/>
              <a:gd name="T2" fmla="*/ 1392 w 1715"/>
              <a:gd name="T3" fmla="*/ 378 h 1525"/>
              <a:gd name="T4" fmla="*/ 1448 w 1715"/>
              <a:gd name="T5" fmla="*/ 784 h 1525"/>
              <a:gd name="T6" fmla="*/ 1328 w 1715"/>
              <a:gd name="T7" fmla="*/ 1184 h 1525"/>
              <a:gd name="T8" fmla="*/ 1024 w 1715"/>
              <a:gd name="T9" fmla="*/ 281 h 1525"/>
              <a:gd name="T10" fmla="*/ 1122 w 1715"/>
              <a:gd name="T11" fmla="*/ 273 h 1525"/>
              <a:gd name="T12" fmla="*/ 1151 w 1715"/>
              <a:gd name="T13" fmla="*/ 233 h 1525"/>
              <a:gd name="T14" fmla="*/ 1111 w 1715"/>
              <a:gd name="T15" fmla="*/ 205 h 1525"/>
              <a:gd name="T16" fmla="*/ 891 w 1715"/>
              <a:gd name="T17" fmla="*/ 213 h 1525"/>
              <a:gd name="T18" fmla="*/ 675 w 1715"/>
              <a:gd name="T19" fmla="*/ 205 h 1525"/>
              <a:gd name="T20" fmla="*/ 634 w 1715"/>
              <a:gd name="T21" fmla="*/ 229 h 1525"/>
              <a:gd name="T22" fmla="*/ 661 w 1715"/>
              <a:gd name="T23" fmla="*/ 273 h 1525"/>
              <a:gd name="T24" fmla="*/ 752 w 1715"/>
              <a:gd name="T25" fmla="*/ 281 h 1525"/>
              <a:gd name="T26" fmla="*/ 883 w 1715"/>
              <a:gd name="T27" fmla="*/ 639 h 1525"/>
              <a:gd name="T28" fmla="*/ 698 w 1715"/>
              <a:gd name="T29" fmla="*/ 1188 h 1525"/>
              <a:gd name="T30" fmla="*/ 394 w 1715"/>
              <a:gd name="T31" fmla="*/ 281 h 1525"/>
              <a:gd name="T32" fmla="*/ 492 w 1715"/>
              <a:gd name="T33" fmla="*/ 273 h 1525"/>
              <a:gd name="T34" fmla="*/ 521 w 1715"/>
              <a:gd name="T35" fmla="*/ 233 h 1525"/>
              <a:gd name="T36" fmla="*/ 481 w 1715"/>
              <a:gd name="T37" fmla="*/ 205 h 1525"/>
              <a:gd name="T38" fmla="*/ 261 w 1715"/>
              <a:gd name="T39" fmla="*/ 213 h 1525"/>
              <a:gd name="T40" fmla="*/ 45 w 1715"/>
              <a:gd name="T41" fmla="*/ 205 h 1525"/>
              <a:gd name="T42" fmla="*/ 4 w 1715"/>
              <a:gd name="T43" fmla="*/ 229 h 1525"/>
              <a:gd name="T44" fmla="*/ 30 w 1715"/>
              <a:gd name="T45" fmla="*/ 273 h 1525"/>
              <a:gd name="T46" fmla="*/ 122 w 1715"/>
              <a:gd name="T47" fmla="*/ 281 h 1525"/>
              <a:gd name="T48" fmla="*/ 549 w 1715"/>
              <a:gd name="T49" fmla="*/ 1450 h 1525"/>
              <a:gd name="T50" fmla="*/ 685 w 1715"/>
              <a:gd name="T51" fmla="*/ 1448 h 1525"/>
              <a:gd name="T52" fmla="*/ 924 w 1715"/>
              <a:gd name="T53" fmla="*/ 751 h 1525"/>
              <a:gd name="T54" fmla="*/ 1179 w 1715"/>
              <a:gd name="T55" fmla="*/ 1450 h 1525"/>
              <a:gd name="T56" fmla="*/ 1315 w 1715"/>
              <a:gd name="T57" fmla="*/ 1448 h 1525"/>
              <a:gd name="T58" fmla="*/ 1607 w 1715"/>
              <a:gd name="T59" fmla="*/ 608 h 1525"/>
              <a:gd name="T60" fmla="*/ 1413 w 1715"/>
              <a:gd name="T61" fmla="*/ 65 h 1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715" h="1525">
                <a:moveTo>
                  <a:pt x="1413" y="65"/>
                </a:moveTo>
                <a:cubicBezTo>
                  <a:pt x="1362" y="82"/>
                  <a:pt x="1253" y="188"/>
                  <a:pt x="1392" y="378"/>
                </a:cubicBezTo>
                <a:cubicBezTo>
                  <a:pt x="1530" y="568"/>
                  <a:pt x="1448" y="784"/>
                  <a:pt x="1448" y="784"/>
                </a:cubicBezTo>
                <a:cubicBezTo>
                  <a:pt x="1328" y="1184"/>
                  <a:pt x="1328" y="1184"/>
                  <a:pt x="1328" y="1184"/>
                </a:cubicBezTo>
                <a:cubicBezTo>
                  <a:pt x="1024" y="281"/>
                  <a:pt x="1024" y="281"/>
                  <a:pt x="1024" y="281"/>
                </a:cubicBezTo>
                <a:cubicBezTo>
                  <a:pt x="1024" y="281"/>
                  <a:pt x="1110" y="275"/>
                  <a:pt x="1122" y="273"/>
                </a:cubicBezTo>
                <a:cubicBezTo>
                  <a:pt x="1134" y="271"/>
                  <a:pt x="1155" y="259"/>
                  <a:pt x="1151" y="233"/>
                </a:cubicBezTo>
                <a:cubicBezTo>
                  <a:pt x="1148" y="208"/>
                  <a:pt x="1129" y="204"/>
                  <a:pt x="1111" y="205"/>
                </a:cubicBezTo>
                <a:cubicBezTo>
                  <a:pt x="1102" y="206"/>
                  <a:pt x="996" y="213"/>
                  <a:pt x="891" y="213"/>
                </a:cubicBezTo>
                <a:cubicBezTo>
                  <a:pt x="787" y="213"/>
                  <a:pt x="683" y="205"/>
                  <a:pt x="675" y="205"/>
                </a:cubicBezTo>
                <a:cubicBezTo>
                  <a:pt x="661" y="204"/>
                  <a:pt x="639" y="206"/>
                  <a:pt x="634" y="229"/>
                </a:cubicBezTo>
                <a:cubicBezTo>
                  <a:pt x="630" y="249"/>
                  <a:pt x="640" y="270"/>
                  <a:pt x="661" y="273"/>
                </a:cubicBezTo>
                <a:cubicBezTo>
                  <a:pt x="682" y="275"/>
                  <a:pt x="668" y="273"/>
                  <a:pt x="752" y="281"/>
                </a:cubicBezTo>
                <a:cubicBezTo>
                  <a:pt x="752" y="281"/>
                  <a:pt x="810" y="439"/>
                  <a:pt x="883" y="639"/>
                </a:cubicBezTo>
                <a:cubicBezTo>
                  <a:pt x="698" y="1188"/>
                  <a:pt x="698" y="1188"/>
                  <a:pt x="698" y="1188"/>
                </a:cubicBezTo>
                <a:cubicBezTo>
                  <a:pt x="394" y="281"/>
                  <a:pt x="394" y="281"/>
                  <a:pt x="394" y="281"/>
                </a:cubicBezTo>
                <a:cubicBezTo>
                  <a:pt x="394" y="281"/>
                  <a:pt x="479" y="275"/>
                  <a:pt x="492" y="273"/>
                </a:cubicBezTo>
                <a:cubicBezTo>
                  <a:pt x="504" y="271"/>
                  <a:pt x="524" y="259"/>
                  <a:pt x="521" y="233"/>
                </a:cubicBezTo>
                <a:cubicBezTo>
                  <a:pt x="518" y="208"/>
                  <a:pt x="499" y="204"/>
                  <a:pt x="481" y="205"/>
                </a:cubicBezTo>
                <a:cubicBezTo>
                  <a:pt x="472" y="206"/>
                  <a:pt x="366" y="214"/>
                  <a:pt x="261" y="213"/>
                </a:cubicBezTo>
                <a:cubicBezTo>
                  <a:pt x="156" y="213"/>
                  <a:pt x="53" y="205"/>
                  <a:pt x="45" y="205"/>
                </a:cubicBezTo>
                <a:cubicBezTo>
                  <a:pt x="30" y="204"/>
                  <a:pt x="9" y="206"/>
                  <a:pt x="4" y="229"/>
                </a:cubicBezTo>
                <a:cubicBezTo>
                  <a:pt x="0" y="249"/>
                  <a:pt x="9" y="270"/>
                  <a:pt x="30" y="273"/>
                </a:cubicBezTo>
                <a:cubicBezTo>
                  <a:pt x="51" y="275"/>
                  <a:pt x="37" y="273"/>
                  <a:pt x="122" y="281"/>
                </a:cubicBezTo>
                <a:cubicBezTo>
                  <a:pt x="122" y="281"/>
                  <a:pt x="527" y="1391"/>
                  <a:pt x="549" y="1450"/>
                </a:cubicBezTo>
                <a:cubicBezTo>
                  <a:pt x="570" y="1510"/>
                  <a:pt x="659" y="1525"/>
                  <a:pt x="685" y="1448"/>
                </a:cubicBezTo>
                <a:cubicBezTo>
                  <a:pt x="703" y="1390"/>
                  <a:pt x="849" y="967"/>
                  <a:pt x="924" y="751"/>
                </a:cubicBezTo>
                <a:cubicBezTo>
                  <a:pt x="1037" y="1061"/>
                  <a:pt x="1167" y="1417"/>
                  <a:pt x="1179" y="1450"/>
                </a:cubicBezTo>
                <a:cubicBezTo>
                  <a:pt x="1201" y="1510"/>
                  <a:pt x="1290" y="1525"/>
                  <a:pt x="1315" y="1448"/>
                </a:cubicBezTo>
                <a:cubicBezTo>
                  <a:pt x="1340" y="1370"/>
                  <a:pt x="1484" y="968"/>
                  <a:pt x="1607" y="608"/>
                </a:cubicBezTo>
                <a:cubicBezTo>
                  <a:pt x="1715" y="280"/>
                  <a:pt x="1614" y="0"/>
                  <a:pt x="1413" y="6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 9"/>
          <p:cNvSpPr>
            <a:spLocks noEditPoints="1"/>
          </p:cNvSpPr>
          <p:nvPr/>
        </p:nvSpPr>
        <p:spPr bwMode="auto">
          <a:xfrm>
            <a:off x="6963652" y="155839"/>
            <a:ext cx="305250" cy="194047"/>
          </a:xfrm>
          <a:custGeom>
            <a:avLst/>
            <a:gdLst>
              <a:gd name="T0" fmla="*/ 2533 w 5496"/>
              <a:gd name="T1" fmla="*/ 363 h 3497"/>
              <a:gd name="T2" fmla="*/ 2689 w 5496"/>
              <a:gd name="T3" fmla="*/ 884 h 3497"/>
              <a:gd name="T4" fmla="*/ 2531 w 5496"/>
              <a:gd name="T5" fmla="*/ 1386 h 3497"/>
              <a:gd name="T6" fmla="*/ 2271 w 5496"/>
              <a:gd name="T7" fmla="*/ 1580 h 3497"/>
              <a:gd name="T8" fmla="*/ 2665 w 5496"/>
              <a:gd name="T9" fmla="*/ 1881 h 3497"/>
              <a:gd name="T10" fmla="*/ 2798 w 5496"/>
              <a:gd name="T11" fmla="*/ 2381 h 3497"/>
              <a:gd name="T12" fmla="*/ 2646 w 5496"/>
              <a:gd name="T13" fmla="*/ 2925 h 3497"/>
              <a:gd name="T14" fmla="*/ 2405 w 5496"/>
              <a:gd name="T15" fmla="*/ 3194 h 3497"/>
              <a:gd name="T16" fmla="*/ 2019 w 5496"/>
              <a:gd name="T17" fmla="*/ 3365 h 3497"/>
              <a:gd name="T18" fmla="*/ 1537 w 5496"/>
              <a:gd name="T19" fmla="*/ 3411 h 3497"/>
              <a:gd name="T20" fmla="*/ 0 w 5496"/>
              <a:gd name="T21" fmla="*/ 3411 h 3497"/>
              <a:gd name="T22" fmla="*/ 0 w 5496"/>
              <a:gd name="T23" fmla="*/ 0 h 3497"/>
              <a:gd name="T24" fmla="*/ 1649 w 5496"/>
              <a:gd name="T25" fmla="*/ 0 h 3497"/>
              <a:gd name="T26" fmla="*/ 2533 w 5496"/>
              <a:gd name="T27" fmla="*/ 363 h 3497"/>
              <a:gd name="T28" fmla="*/ 680 w 5496"/>
              <a:gd name="T29" fmla="*/ 592 h 3497"/>
              <a:gd name="T30" fmla="*/ 680 w 5496"/>
              <a:gd name="T31" fmla="*/ 1344 h 3497"/>
              <a:gd name="T32" fmla="*/ 1509 w 5496"/>
              <a:gd name="T33" fmla="*/ 1344 h 3497"/>
              <a:gd name="T34" fmla="*/ 1870 w 5496"/>
              <a:gd name="T35" fmla="*/ 1260 h 3497"/>
              <a:gd name="T36" fmla="*/ 2009 w 5496"/>
              <a:gd name="T37" fmla="*/ 960 h 3497"/>
              <a:gd name="T38" fmla="*/ 1826 w 5496"/>
              <a:gd name="T39" fmla="*/ 645 h 3497"/>
              <a:gd name="T40" fmla="*/ 1422 w 5496"/>
              <a:gd name="T41" fmla="*/ 592 h 3497"/>
              <a:gd name="T42" fmla="*/ 680 w 5496"/>
              <a:gd name="T43" fmla="*/ 592 h 3497"/>
              <a:gd name="T44" fmla="*/ 680 w 5496"/>
              <a:gd name="T45" fmla="*/ 1909 h 3497"/>
              <a:gd name="T46" fmla="*/ 680 w 5496"/>
              <a:gd name="T47" fmla="*/ 2819 h 3497"/>
              <a:gd name="T48" fmla="*/ 1509 w 5496"/>
              <a:gd name="T49" fmla="*/ 2819 h 3497"/>
              <a:gd name="T50" fmla="*/ 1854 w 5496"/>
              <a:gd name="T51" fmla="*/ 2759 h 3497"/>
              <a:gd name="T52" fmla="*/ 2078 w 5496"/>
              <a:gd name="T53" fmla="*/ 2333 h 3497"/>
              <a:gd name="T54" fmla="*/ 1861 w 5496"/>
              <a:gd name="T55" fmla="*/ 1967 h 3497"/>
              <a:gd name="T56" fmla="*/ 1520 w 5496"/>
              <a:gd name="T57" fmla="*/ 1909 h 3497"/>
              <a:gd name="T58" fmla="*/ 680 w 5496"/>
              <a:gd name="T59" fmla="*/ 1909 h 3497"/>
              <a:gd name="T60" fmla="*/ 4834 w 5496"/>
              <a:gd name="T61" fmla="*/ 939 h 3497"/>
              <a:gd name="T62" fmla="*/ 5270 w 5496"/>
              <a:gd name="T63" fmla="*/ 1313 h 3497"/>
              <a:gd name="T64" fmla="*/ 5471 w 5496"/>
              <a:gd name="T65" fmla="*/ 1834 h 3497"/>
              <a:gd name="T66" fmla="*/ 5493 w 5496"/>
              <a:gd name="T67" fmla="*/ 2335 h 3497"/>
              <a:gd name="T68" fmla="*/ 3655 w 5496"/>
              <a:gd name="T69" fmla="*/ 2335 h 3497"/>
              <a:gd name="T70" fmla="*/ 3919 w 5496"/>
              <a:gd name="T71" fmla="*/ 2867 h 3497"/>
              <a:gd name="T72" fmla="*/ 4283 w 5496"/>
              <a:gd name="T73" fmla="*/ 2962 h 3497"/>
              <a:gd name="T74" fmla="*/ 4649 w 5496"/>
              <a:gd name="T75" fmla="*/ 2846 h 3497"/>
              <a:gd name="T76" fmla="*/ 4785 w 5496"/>
              <a:gd name="T77" fmla="*/ 2673 h 3497"/>
              <a:gd name="T78" fmla="*/ 5458 w 5496"/>
              <a:gd name="T79" fmla="*/ 2673 h 3497"/>
              <a:gd name="T80" fmla="*/ 5214 w 5496"/>
              <a:gd name="T81" fmla="*/ 3129 h 3497"/>
              <a:gd name="T82" fmla="*/ 4265 w 5496"/>
              <a:gd name="T83" fmla="*/ 3497 h 3497"/>
              <a:gd name="T84" fmla="*/ 3376 w 5496"/>
              <a:gd name="T85" fmla="*/ 3186 h 3497"/>
              <a:gd name="T86" fmla="*/ 2991 w 5496"/>
              <a:gd name="T87" fmla="*/ 2176 h 3497"/>
              <a:gd name="T88" fmla="*/ 3339 w 5496"/>
              <a:gd name="T89" fmla="*/ 1171 h 3497"/>
              <a:gd name="T90" fmla="*/ 4241 w 5496"/>
              <a:gd name="T91" fmla="*/ 821 h 3497"/>
              <a:gd name="T92" fmla="*/ 4834 w 5496"/>
              <a:gd name="T93" fmla="*/ 939 h 3497"/>
              <a:gd name="T94" fmla="*/ 3847 w 5496"/>
              <a:gd name="T95" fmla="*/ 1509 h 3497"/>
              <a:gd name="T96" fmla="*/ 3671 w 5496"/>
              <a:gd name="T97" fmla="*/ 1900 h 3497"/>
              <a:gd name="T98" fmla="*/ 4808 w 5496"/>
              <a:gd name="T99" fmla="*/ 1900 h 3497"/>
              <a:gd name="T100" fmla="*/ 4632 w 5496"/>
              <a:gd name="T101" fmla="*/ 1501 h 3497"/>
              <a:gd name="T102" fmla="*/ 4241 w 5496"/>
              <a:gd name="T103" fmla="*/ 1365 h 3497"/>
              <a:gd name="T104" fmla="*/ 3847 w 5496"/>
              <a:gd name="T105" fmla="*/ 1509 h 3497"/>
              <a:gd name="T106" fmla="*/ 4939 w 5496"/>
              <a:gd name="T107" fmla="*/ 196 h 3497"/>
              <a:gd name="T108" fmla="*/ 3457 w 5496"/>
              <a:gd name="T109" fmla="*/ 196 h 3497"/>
              <a:gd name="T110" fmla="*/ 3457 w 5496"/>
              <a:gd name="T111" fmla="*/ 540 h 3497"/>
              <a:gd name="T112" fmla="*/ 4939 w 5496"/>
              <a:gd name="T113" fmla="*/ 540 h 3497"/>
              <a:gd name="T114" fmla="*/ 4939 w 5496"/>
              <a:gd name="T115" fmla="*/ 196 h 3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496" h="3497">
                <a:moveTo>
                  <a:pt x="2533" y="363"/>
                </a:moveTo>
                <a:cubicBezTo>
                  <a:pt x="2637" y="508"/>
                  <a:pt x="2689" y="682"/>
                  <a:pt x="2689" y="884"/>
                </a:cubicBezTo>
                <a:cubicBezTo>
                  <a:pt x="2689" y="1092"/>
                  <a:pt x="2637" y="1259"/>
                  <a:pt x="2531" y="1386"/>
                </a:cubicBezTo>
                <a:cubicBezTo>
                  <a:pt x="2472" y="1457"/>
                  <a:pt x="2386" y="1522"/>
                  <a:pt x="2271" y="1580"/>
                </a:cubicBezTo>
                <a:cubicBezTo>
                  <a:pt x="2445" y="1644"/>
                  <a:pt x="2577" y="1744"/>
                  <a:pt x="2665" y="1881"/>
                </a:cubicBezTo>
                <a:cubicBezTo>
                  <a:pt x="2754" y="2019"/>
                  <a:pt x="2798" y="2185"/>
                  <a:pt x="2798" y="2381"/>
                </a:cubicBezTo>
                <a:cubicBezTo>
                  <a:pt x="2798" y="2583"/>
                  <a:pt x="2748" y="2765"/>
                  <a:pt x="2646" y="2925"/>
                </a:cubicBezTo>
                <a:cubicBezTo>
                  <a:pt x="2582" y="3032"/>
                  <a:pt x="2501" y="3121"/>
                  <a:pt x="2405" y="3194"/>
                </a:cubicBezTo>
                <a:cubicBezTo>
                  <a:pt x="2296" y="3277"/>
                  <a:pt x="2167" y="3334"/>
                  <a:pt x="2019" y="3365"/>
                </a:cubicBezTo>
                <a:cubicBezTo>
                  <a:pt x="1871" y="3396"/>
                  <a:pt x="1710" y="3411"/>
                  <a:pt x="1537" y="3411"/>
                </a:cubicBezTo>
                <a:lnTo>
                  <a:pt x="0" y="3411"/>
                </a:lnTo>
                <a:lnTo>
                  <a:pt x="0" y="0"/>
                </a:lnTo>
                <a:lnTo>
                  <a:pt x="1649" y="0"/>
                </a:lnTo>
                <a:cubicBezTo>
                  <a:pt x="2065" y="6"/>
                  <a:pt x="2359" y="127"/>
                  <a:pt x="2533" y="363"/>
                </a:cubicBezTo>
                <a:close/>
                <a:moveTo>
                  <a:pt x="680" y="592"/>
                </a:moveTo>
                <a:lnTo>
                  <a:pt x="680" y="1344"/>
                </a:lnTo>
                <a:lnTo>
                  <a:pt x="1509" y="1344"/>
                </a:lnTo>
                <a:cubicBezTo>
                  <a:pt x="1658" y="1344"/>
                  <a:pt x="1778" y="1316"/>
                  <a:pt x="1870" y="1260"/>
                </a:cubicBezTo>
                <a:cubicBezTo>
                  <a:pt x="1963" y="1204"/>
                  <a:pt x="2009" y="1104"/>
                  <a:pt x="2009" y="960"/>
                </a:cubicBezTo>
                <a:cubicBezTo>
                  <a:pt x="2009" y="801"/>
                  <a:pt x="1948" y="696"/>
                  <a:pt x="1826" y="645"/>
                </a:cubicBezTo>
                <a:cubicBezTo>
                  <a:pt x="1720" y="610"/>
                  <a:pt x="1586" y="592"/>
                  <a:pt x="1422" y="592"/>
                </a:cubicBezTo>
                <a:lnTo>
                  <a:pt x="680" y="592"/>
                </a:lnTo>
                <a:close/>
                <a:moveTo>
                  <a:pt x="680" y="1909"/>
                </a:moveTo>
                <a:lnTo>
                  <a:pt x="680" y="2819"/>
                </a:lnTo>
                <a:lnTo>
                  <a:pt x="1509" y="2819"/>
                </a:lnTo>
                <a:cubicBezTo>
                  <a:pt x="1657" y="2819"/>
                  <a:pt x="1772" y="2799"/>
                  <a:pt x="1854" y="2759"/>
                </a:cubicBezTo>
                <a:cubicBezTo>
                  <a:pt x="2004" y="2684"/>
                  <a:pt x="2078" y="2542"/>
                  <a:pt x="2078" y="2333"/>
                </a:cubicBezTo>
                <a:cubicBezTo>
                  <a:pt x="2078" y="2155"/>
                  <a:pt x="2006" y="2033"/>
                  <a:pt x="1861" y="1967"/>
                </a:cubicBezTo>
                <a:cubicBezTo>
                  <a:pt x="1780" y="1930"/>
                  <a:pt x="1666" y="1911"/>
                  <a:pt x="1520" y="1909"/>
                </a:cubicBezTo>
                <a:lnTo>
                  <a:pt x="680" y="1909"/>
                </a:lnTo>
                <a:close/>
                <a:moveTo>
                  <a:pt x="4834" y="939"/>
                </a:moveTo>
                <a:cubicBezTo>
                  <a:pt x="5010" y="1018"/>
                  <a:pt x="5155" y="1143"/>
                  <a:pt x="5270" y="1313"/>
                </a:cubicBezTo>
                <a:cubicBezTo>
                  <a:pt x="5373" y="1463"/>
                  <a:pt x="5440" y="1636"/>
                  <a:pt x="5471" y="1834"/>
                </a:cubicBezTo>
                <a:cubicBezTo>
                  <a:pt x="5489" y="1950"/>
                  <a:pt x="5496" y="2117"/>
                  <a:pt x="5493" y="2335"/>
                </a:cubicBezTo>
                <a:lnTo>
                  <a:pt x="3655" y="2335"/>
                </a:lnTo>
                <a:cubicBezTo>
                  <a:pt x="3666" y="2588"/>
                  <a:pt x="3753" y="2765"/>
                  <a:pt x="3919" y="2867"/>
                </a:cubicBezTo>
                <a:cubicBezTo>
                  <a:pt x="4020" y="2931"/>
                  <a:pt x="4141" y="2962"/>
                  <a:pt x="4283" y="2962"/>
                </a:cubicBezTo>
                <a:cubicBezTo>
                  <a:pt x="4433" y="2962"/>
                  <a:pt x="4555" y="2924"/>
                  <a:pt x="4649" y="2846"/>
                </a:cubicBezTo>
                <a:cubicBezTo>
                  <a:pt x="4700" y="2805"/>
                  <a:pt x="4746" y="2747"/>
                  <a:pt x="4785" y="2673"/>
                </a:cubicBezTo>
                <a:lnTo>
                  <a:pt x="5458" y="2673"/>
                </a:lnTo>
                <a:cubicBezTo>
                  <a:pt x="5441" y="2823"/>
                  <a:pt x="5359" y="2975"/>
                  <a:pt x="5214" y="3129"/>
                </a:cubicBezTo>
                <a:cubicBezTo>
                  <a:pt x="4988" y="3374"/>
                  <a:pt x="4671" y="3497"/>
                  <a:pt x="4265" y="3497"/>
                </a:cubicBezTo>
                <a:cubicBezTo>
                  <a:pt x="3929" y="3497"/>
                  <a:pt x="3633" y="3393"/>
                  <a:pt x="3376" y="3186"/>
                </a:cubicBezTo>
                <a:cubicBezTo>
                  <a:pt x="3119" y="2980"/>
                  <a:pt x="2991" y="2643"/>
                  <a:pt x="2991" y="2176"/>
                </a:cubicBezTo>
                <a:cubicBezTo>
                  <a:pt x="2991" y="1739"/>
                  <a:pt x="3107" y="1404"/>
                  <a:pt x="3339" y="1171"/>
                </a:cubicBezTo>
                <a:cubicBezTo>
                  <a:pt x="3570" y="938"/>
                  <a:pt x="3871" y="821"/>
                  <a:pt x="4241" y="821"/>
                </a:cubicBezTo>
                <a:cubicBezTo>
                  <a:pt x="4460" y="821"/>
                  <a:pt x="4658" y="861"/>
                  <a:pt x="4834" y="939"/>
                </a:cubicBezTo>
                <a:close/>
                <a:moveTo>
                  <a:pt x="3847" y="1509"/>
                </a:moveTo>
                <a:cubicBezTo>
                  <a:pt x="3754" y="1605"/>
                  <a:pt x="3695" y="1736"/>
                  <a:pt x="3671" y="1900"/>
                </a:cubicBezTo>
                <a:lnTo>
                  <a:pt x="4808" y="1900"/>
                </a:lnTo>
                <a:cubicBezTo>
                  <a:pt x="4796" y="1725"/>
                  <a:pt x="4737" y="1592"/>
                  <a:pt x="4632" y="1501"/>
                </a:cubicBezTo>
                <a:cubicBezTo>
                  <a:pt x="4527" y="1410"/>
                  <a:pt x="4397" y="1365"/>
                  <a:pt x="4241" y="1365"/>
                </a:cubicBezTo>
                <a:cubicBezTo>
                  <a:pt x="4072" y="1365"/>
                  <a:pt x="3940" y="1413"/>
                  <a:pt x="3847" y="1509"/>
                </a:cubicBezTo>
                <a:close/>
                <a:moveTo>
                  <a:pt x="4939" y="196"/>
                </a:moveTo>
                <a:lnTo>
                  <a:pt x="3457" y="196"/>
                </a:lnTo>
                <a:lnTo>
                  <a:pt x="3457" y="540"/>
                </a:lnTo>
                <a:lnTo>
                  <a:pt x="4939" y="540"/>
                </a:lnTo>
                <a:lnTo>
                  <a:pt x="4939" y="196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FBFBFB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29917036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sz="4000" dirty="0">
                <a:latin typeface="Titillium Lt" panose="00000400000000000000" pitchFamily="50" charset="0"/>
              </a:rPr>
              <a:t>DOM : Document Object Model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115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graphicFrame>
        <p:nvGraphicFramePr>
          <p:cNvPr id="8" name="Diagramme 7">
            <a:extLst>
              <a:ext uri="{FF2B5EF4-FFF2-40B4-BE49-F238E27FC236}">
                <a16:creationId xmlns:a16="http://schemas.microsoft.com/office/drawing/2014/main" id="{E38EED71-89A9-4B42-989C-5C507C75DC31}"/>
              </a:ext>
            </a:extLst>
          </p:cNvPr>
          <p:cNvGraphicFramePr/>
          <p:nvPr>
            <p:extLst/>
          </p:nvPr>
        </p:nvGraphicFramePr>
        <p:xfrm>
          <a:off x="2032000" y="1823379"/>
          <a:ext cx="8128000" cy="44314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461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Quand le navigateur charge une page web, il construit son DOM, une structure hiérarchique de tous les objets de la page :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A5A0E05-FB07-4582-8DCB-88A2E9EAA7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STRUCTURE HIERARCHIQUE</a:t>
            </a:r>
            <a:endParaRPr lang="en-US" sz="1400" dirty="0"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836FFB4D-6EC2-4382-A6B4-21D9D8947C6E}"/>
              </a:ext>
            </a:extLst>
          </p:cNvPr>
          <p:cNvSpPr txBox="1"/>
          <p:nvPr/>
        </p:nvSpPr>
        <p:spPr>
          <a:xfrm>
            <a:off x="3732245" y="2836506"/>
            <a:ext cx="135086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1</a:t>
            </a:r>
            <a:r>
              <a:rPr kumimoji="0" lang="fr-FR" sz="1800" b="0" i="0" u="none" strike="noStrike" kern="1200" cap="none" spc="0" normalizeH="0" baseline="3000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fils</a:t>
            </a:r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38E1E63B-16CB-4A34-8FA2-7604572C8E73}"/>
              </a:ext>
            </a:extLst>
          </p:cNvPr>
          <p:cNvSpPr txBox="1"/>
          <p:nvPr/>
        </p:nvSpPr>
        <p:spPr>
          <a:xfrm>
            <a:off x="3732244" y="4665290"/>
            <a:ext cx="135086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2</a:t>
            </a:r>
            <a:r>
              <a:rPr kumimoji="0" lang="fr-FR" sz="1800" b="0" i="0" u="none" strike="noStrike" kern="1200" cap="none" spc="0" normalizeH="0" baseline="3000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ème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fils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8D74033-A9D3-4E04-B0C1-F089D0A7505B}"/>
              </a:ext>
            </a:extLst>
          </p:cNvPr>
          <p:cNvSpPr/>
          <p:nvPr/>
        </p:nvSpPr>
        <p:spPr>
          <a:xfrm>
            <a:off x="5168875" y="1815147"/>
            <a:ext cx="1744824" cy="3952270"/>
          </a:xfrm>
          <a:prstGeom prst="rect">
            <a:avLst/>
          </a:prstGeom>
          <a:solidFill>
            <a:schemeClr val="bg2"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D7AC82F7-ABD6-4AD0-BE04-AB04629306C2}"/>
              </a:ext>
            </a:extLst>
          </p:cNvPr>
          <p:cNvSpPr txBox="1"/>
          <p:nvPr/>
        </p:nvSpPr>
        <p:spPr>
          <a:xfrm>
            <a:off x="3974556" y="6078399"/>
            <a:ext cx="4133461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Tous ces éléments sont frères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(siblings)</a:t>
            </a:r>
          </a:p>
        </p:txBody>
      </p:sp>
    </p:spTree>
    <p:extLst>
      <p:ext uri="{BB962C8B-B14F-4D97-AF65-F5344CB8AC3E}">
        <p14:creationId xmlns:p14="http://schemas.microsoft.com/office/powerpoint/2010/main" val="2016887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7" grpId="0" animBg="1"/>
      <p:bldP spid="48" grpId="0" animBg="1"/>
      <p:bldP spid="50" grpId="0" animBg="1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sz="4000" dirty="0">
                <a:latin typeface="Titillium Lt" panose="00000400000000000000" pitchFamily="50" charset="0"/>
              </a:rPr>
              <a:t>DOM : Document Object Model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116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70981"/>
            <a:ext cx="11808415" cy="4710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Naviguer dans la hiérarchie DOM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parentNode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childNodes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[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nodenumber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]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firstChild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lastChild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nextSibling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previousSibling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Les textes sont contenus dans des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nœuds texte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; on accède à leur valeur par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innerHTML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firstChild.nodeValue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childNodes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[0].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nodeValue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A5A0E05-FB07-4582-8DCB-88A2E9EAA7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STRUCTURE HIERARCHIQUE</a:t>
            </a:r>
            <a:endParaRPr lang="en-US" sz="1400" dirty="0"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534313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sz="4000" dirty="0">
                <a:latin typeface="Titillium Lt" panose="00000400000000000000" pitchFamily="50" charset="0"/>
              </a:rPr>
              <a:t>DOM : Document Object Model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117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4201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Le DOM HTML est un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standard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(W3C) et une API HTML (accessible via JavaScript… et d’autres langages)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Avec le DOM, JavaScript peut faire quasiment tout avec la page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modifier les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éléments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HTML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modifier les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attributs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HTML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modifier les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styles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CSS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ajouter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/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supprimer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des éléments / attributs HTML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réagir aux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événements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de la page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créer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de nouveaux événements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…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735D1E4E-90C4-4711-9A51-E9596F8C42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 STANDARD ET UNE API</a:t>
            </a:r>
            <a:endParaRPr lang="en-US" sz="1400" dirty="0"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0096787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sz="4000" dirty="0">
                <a:latin typeface="Titillium Lt" panose="00000400000000000000" pitchFamily="50" charset="0"/>
              </a:rPr>
              <a:t>DOM : Document Object Model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118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5009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DOM est un modèle orienté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objet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méthodes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=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actions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sur les éléments HTML (ajouter, supprimer…)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propriétés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=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valeurs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des éléments HTML (contenu d’un élément HTML…)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Exemple :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&lt;body&gt;</a:t>
            </a:r>
            <a:b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&lt;p 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id="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demo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&gt;&lt;/p&gt;</a:t>
            </a:r>
            <a:b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&lt;script&gt;</a:t>
            </a:r>
            <a:b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	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document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getElementById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("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demo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").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innerHTML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= "Hello World!";</a:t>
            </a:r>
            <a:b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&lt;/script&gt;</a:t>
            </a:r>
            <a:b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&lt;/body&gt;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Document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est la racine de la hiérarchie ;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getElementById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est une méthode ;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innerHTML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est une propriété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492EB37-DFAE-4E92-AEDA-15932BECD9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ORIENTE OBJET</a:t>
            </a:r>
            <a:endParaRPr lang="en-US" sz="1400" dirty="0"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7756456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sz="4000" dirty="0">
                <a:latin typeface="Titillium Lt" panose="00000400000000000000" pitchFamily="50" charset="0"/>
              </a:rPr>
              <a:t>DOM : Document Object Model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119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5124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Trouver des éléments 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getElementById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(),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getElementByTagName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(),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getElementByClassName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()…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1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Changer des éléments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element.innerHTML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= </a:t>
            </a: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nouveau contenu HTML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element.attribute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= </a:t>
            </a: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nouvelle valeur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element.style.property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= </a:t>
            </a: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nouveau style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element.setAttribute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</a:t>
            </a: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attribut, valeur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)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1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Ajouter / supprimer des éléments 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createElement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(),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removeElement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(),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appendChild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(),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replaceChild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(),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document.write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1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Ajouter un gestionnaire d’événement 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getElementById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</a:t>
            </a: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id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).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onclick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=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function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() {code}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AD80EA7-1E62-4900-8461-488C9E1275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MANIPULER DES ELEMENTS HTML</a:t>
            </a:r>
            <a:endParaRPr lang="en-US" sz="1400" dirty="0"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2283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HTML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 PEU D’HISTOIRE…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286605" y="1361650"/>
            <a:ext cx="11532356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Années 80 : grand succès de SGML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L'OED (Oxford English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Dictionary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), le plus gros dictionnaire au monde (20 volumes, 21 728 pages) est entièrement composé en SGML !</a:t>
            </a:r>
            <a:endParaRPr kumimoji="0" lang="fr-FR" sz="1800" b="0" i="1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ambria Math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3571" y="2788661"/>
            <a:ext cx="4698423" cy="3335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73004023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sz="4000" dirty="0">
                <a:latin typeface="Titillium Lt" panose="00000400000000000000" pitchFamily="50" charset="0"/>
              </a:rPr>
              <a:t>DOM : Document Object Model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120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4785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Exemples :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x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document.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getElementById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var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x.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getElementsByTagName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		 // Tous les éléments &lt;p&gt; dans l’élément </a:t>
            </a: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1" u="none" strike="noStrike" kern="1200" cap="none" spc="0" normalizeH="0" baseline="0" noProof="0" dirty="0">
              <a:ln>
                <a:noFill/>
              </a:ln>
              <a:solidFill>
                <a:srgbClr val="F8F8F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Times New Roman" panose="02020603050405020304" pitchFamily="18" charset="0"/>
              </a:rPr>
              <a:t>	</a:t>
            </a: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x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document.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getElementsByClassName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intro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 // Tous les éléments de la classe </a:t>
            </a: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intro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8F8F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kumimoji="0" lang="pt-BR" sz="16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var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x 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document.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querySelectorAll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p.intro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     // Sélection par sélecteur CSS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</a:t>
            </a: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x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document.forms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[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frm1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];			// Sélection du formulaire </a:t>
            </a: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frm1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8F8F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alibri" panose="020F0502020204030204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document.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write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Date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());				// Ecrire du code HTML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// Modifier le style 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document.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getElementById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"p2"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style.color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blue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document.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getElementById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"p2"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style.fontFamily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Arial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document.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getElementById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"p2"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style.fontSize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larger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8F8F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AD80EA7-1E62-4900-8461-488C9E1275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MANIPULER DES ELEMENTS HTML</a:t>
            </a:r>
            <a:endParaRPr lang="en-US" sz="1400" dirty="0"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171018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sz="4000" dirty="0">
                <a:latin typeface="Titillium Lt" panose="00000400000000000000" pitchFamily="50" charset="0"/>
              </a:rPr>
              <a:t>DOM : Document Object Model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121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4847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Exemples 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// Ajouter un gestionnaire d’événement à un bouton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document.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getElementById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myBtn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onclick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displayDate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	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8F8F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// ou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document.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getElementById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("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myBtn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").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addEventListener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("click",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displayDate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8F8F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8F8F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	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La différence, c’est qu’avec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addEventListener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on peut ajouter plusieurs gestionnaires au même événement 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element.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addEventListener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click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myFunction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element.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addEventListener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click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mySecondFunction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8F8F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Quelques événements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onload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/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onunload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: quand on arrive / part de la page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onchange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: quand un élément est modifié (souvent utilisé avec la validation de formulaire)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onmousover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onmouseout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: quand la souris arrive / part d’un élément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onmousedown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/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onmouseup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onclick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: appuis sur les boutons de la souris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AD80EA7-1E62-4900-8461-488C9E1275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MANIPULER DES ELEMENTS HTML</a:t>
            </a:r>
            <a:endParaRPr lang="en-US" sz="1400" dirty="0"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8800870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sz="4000" dirty="0">
                <a:latin typeface="Titillium Lt" panose="00000400000000000000" pitchFamily="50" charset="0"/>
              </a:rPr>
              <a:t>DOM : Document Object Model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122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593910" y="1361650"/>
            <a:ext cx="9501108" cy="4987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  <a:sym typeface="Wingdings" panose="05000000000000000000" pitchFamily="2" charset="2"/>
              </a:rPr>
              <a:t>Quiz 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  <a:sym typeface="Wingdings" panose="05000000000000000000" pitchFamily="2" charset="2"/>
              </a:rPr>
              <a:t>on a un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sym typeface="Wingdings" panose="05000000000000000000" pitchFamily="2" charset="2"/>
              </a:rPr>
              <a:t>&lt;p&gt;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  <a:sym typeface="Wingdings" panose="05000000000000000000" pitchFamily="2" charset="2"/>
              </a:rPr>
              <a:t>dans un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sym typeface="Wingdings" panose="05000000000000000000" pitchFamily="2" charset="2"/>
              </a:rPr>
              <a:t>&lt;div&gt;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  <a:sym typeface="Wingdings" panose="05000000000000000000" pitchFamily="2" charset="2"/>
              </a:rPr>
              <a:t>,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  <a:sym typeface="Wingdings" panose="05000000000000000000" pitchFamily="2" charset="2"/>
              </a:rPr>
              <a:t>chacun avec un gestionnaire d’événement réagissant au clic.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On clique sur le paragraphe : quel événement est appelé en premier (celui de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ou de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div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) ?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4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Ça dépend !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4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Ça dépend de la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propagation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utilisée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bouillonnement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bubbling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)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 l’élément le plus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interne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est traité en premier</a:t>
            </a:r>
            <a:endParaRPr kumimoji="0" lang="fr-FR" sz="1800" b="0" i="1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capture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 l’élément le plus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externe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est traité en premier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Spécifié en tant que 3</a:t>
            </a:r>
            <a:r>
              <a:rPr kumimoji="0" lang="fr-FR" sz="1800" b="0" i="0" u="none" strike="noStrike" kern="1200" cap="none" spc="0" normalizeH="0" baseline="3000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ème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paramètre booléen de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addEventListener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true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= capture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false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= bouillonnement (valeur par défaut)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AD80EA7-1E62-4900-8461-488C9E1275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BOUILLONNEMENT VS CAPTURE</a:t>
            </a:r>
            <a:endParaRPr lang="en-US" sz="1400" dirty="0"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6" name="Group 51">
            <a:extLst>
              <a:ext uri="{FF2B5EF4-FFF2-40B4-BE49-F238E27FC236}">
                <a16:creationId xmlns:a16="http://schemas.microsoft.com/office/drawing/2014/main" id="{643BCA68-DE8C-4FB8-BBC2-BD543C0D1D69}"/>
              </a:ext>
            </a:extLst>
          </p:cNvPr>
          <p:cNvGrpSpPr/>
          <p:nvPr/>
        </p:nvGrpSpPr>
        <p:grpSpPr>
          <a:xfrm>
            <a:off x="96982" y="1697831"/>
            <a:ext cx="2213768" cy="3462338"/>
            <a:chOff x="4554161" y="1963958"/>
            <a:chExt cx="2213768" cy="3462338"/>
          </a:xfrm>
        </p:grpSpPr>
        <p:sp>
          <p:nvSpPr>
            <p:cNvPr id="7" name="AutoShape 3">
              <a:extLst>
                <a:ext uri="{FF2B5EF4-FFF2-40B4-BE49-F238E27FC236}">
                  <a16:creationId xmlns:a16="http://schemas.microsoft.com/office/drawing/2014/main" id="{30D84685-DEBD-4258-9A5D-94802FC7A04C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669254" y="1963958"/>
              <a:ext cx="2098675" cy="3462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1800" b="0" i="0" u="none" strike="noStrike" kern="1200" cap="none" spc="0" normalizeH="0" baseline="0" noProof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8" name="Group 50">
              <a:extLst>
                <a:ext uri="{FF2B5EF4-FFF2-40B4-BE49-F238E27FC236}">
                  <a16:creationId xmlns:a16="http://schemas.microsoft.com/office/drawing/2014/main" id="{F9B5F0E2-70E0-462B-9B5A-CCF0E9F2D7FC}"/>
                </a:ext>
              </a:extLst>
            </p:cNvPr>
            <p:cNvGrpSpPr/>
            <p:nvPr/>
          </p:nvGrpSpPr>
          <p:grpSpPr>
            <a:xfrm>
              <a:off x="5289771" y="4775629"/>
              <a:ext cx="788178" cy="551193"/>
              <a:chOff x="5191542" y="4767483"/>
              <a:chExt cx="939800" cy="657226"/>
            </a:xfrm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23C67956-082A-4AD1-BC8F-3C08278C69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91542" y="4767483"/>
                <a:ext cx="939800" cy="88900"/>
              </a:xfrm>
              <a:custGeom>
                <a:avLst/>
                <a:gdLst>
                  <a:gd name="T0" fmla="*/ 517 w 540"/>
                  <a:gd name="T1" fmla="*/ 0 h 51"/>
                  <a:gd name="T2" fmla="*/ 23 w 540"/>
                  <a:gd name="T3" fmla="*/ 0 h 51"/>
                  <a:gd name="T4" fmla="*/ 0 w 540"/>
                  <a:gd name="T5" fmla="*/ 26 h 51"/>
                  <a:gd name="T6" fmla="*/ 23 w 540"/>
                  <a:gd name="T7" fmla="*/ 51 h 51"/>
                  <a:gd name="T8" fmla="*/ 517 w 540"/>
                  <a:gd name="T9" fmla="*/ 51 h 51"/>
                  <a:gd name="T10" fmla="*/ 540 w 540"/>
                  <a:gd name="T11" fmla="*/ 26 h 51"/>
                  <a:gd name="T12" fmla="*/ 517 w 540"/>
                  <a:gd name="T13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0" h="51">
                    <a:moveTo>
                      <a:pt x="517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2"/>
                      <a:pt x="0" y="26"/>
                    </a:cubicBezTo>
                    <a:cubicBezTo>
                      <a:pt x="0" y="40"/>
                      <a:pt x="10" y="51"/>
                      <a:pt x="23" y="51"/>
                    </a:cubicBezTo>
                    <a:cubicBezTo>
                      <a:pt x="517" y="51"/>
                      <a:pt x="517" y="51"/>
                      <a:pt x="517" y="51"/>
                    </a:cubicBezTo>
                    <a:cubicBezTo>
                      <a:pt x="529" y="51"/>
                      <a:pt x="540" y="40"/>
                      <a:pt x="540" y="26"/>
                    </a:cubicBezTo>
                    <a:cubicBezTo>
                      <a:pt x="540" y="12"/>
                      <a:pt x="529" y="0"/>
                      <a:pt x="5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E74E3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B124D78D-52A0-4859-ABEE-E3D8EBB34F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91542" y="4899246"/>
                <a:ext cx="939800" cy="88900"/>
              </a:xfrm>
              <a:custGeom>
                <a:avLst/>
                <a:gdLst>
                  <a:gd name="T0" fmla="*/ 517 w 540"/>
                  <a:gd name="T1" fmla="*/ 0 h 51"/>
                  <a:gd name="T2" fmla="*/ 23 w 540"/>
                  <a:gd name="T3" fmla="*/ 0 h 51"/>
                  <a:gd name="T4" fmla="*/ 0 w 540"/>
                  <a:gd name="T5" fmla="*/ 25 h 51"/>
                  <a:gd name="T6" fmla="*/ 23 w 540"/>
                  <a:gd name="T7" fmla="*/ 51 h 51"/>
                  <a:gd name="T8" fmla="*/ 517 w 540"/>
                  <a:gd name="T9" fmla="*/ 51 h 51"/>
                  <a:gd name="T10" fmla="*/ 540 w 540"/>
                  <a:gd name="T11" fmla="*/ 25 h 51"/>
                  <a:gd name="T12" fmla="*/ 517 w 540"/>
                  <a:gd name="T13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0" h="51">
                    <a:moveTo>
                      <a:pt x="517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5"/>
                    </a:cubicBezTo>
                    <a:cubicBezTo>
                      <a:pt x="0" y="40"/>
                      <a:pt x="10" y="51"/>
                      <a:pt x="23" y="51"/>
                    </a:cubicBezTo>
                    <a:cubicBezTo>
                      <a:pt x="517" y="51"/>
                      <a:pt x="517" y="51"/>
                      <a:pt x="517" y="51"/>
                    </a:cubicBezTo>
                    <a:cubicBezTo>
                      <a:pt x="529" y="51"/>
                      <a:pt x="540" y="40"/>
                      <a:pt x="540" y="25"/>
                    </a:cubicBezTo>
                    <a:cubicBezTo>
                      <a:pt x="540" y="11"/>
                      <a:pt x="529" y="0"/>
                      <a:pt x="5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E74E3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22BAD7E7-C6C2-42B6-BD62-08835BD1A3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91542" y="5029421"/>
                <a:ext cx="939800" cy="90488"/>
              </a:xfrm>
              <a:custGeom>
                <a:avLst/>
                <a:gdLst>
                  <a:gd name="T0" fmla="*/ 517 w 540"/>
                  <a:gd name="T1" fmla="*/ 0 h 52"/>
                  <a:gd name="T2" fmla="*/ 23 w 540"/>
                  <a:gd name="T3" fmla="*/ 0 h 52"/>
                  <a:gd name="T4" fmla="*/ 0 w 540"/>
                  <a:gd name="T5" fmla="*/ 26 h 52"/>
                  <a:gd name="T6" fmla="*/ 23 w 540"/>
                  <a:gd name="T7" fmla="*/ 52 h 52"/>
                  <a:gd name="T8" fmla="*/ 517 w 540"/>
                  <a:gd name="T9" fmla="*/ 52 h 52"/>
                  <a:gd name="T10" fmla="*/ 540 w 540"/>
                  <a:gd name="T11" fmla="*/ 26 h 52"/>
                  <a:gd name="T12" fmla="*/ 517 w 540"/>
                  <a:gd name="T13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0" h="52">
                    <a:moveTo>
                      <a:pt x="517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2"/>
                      <a:pt x="0" y="26"/>
                    </a:cubicBezTo>
                    <a:cubicBezTo>
                      <a:pt x="0" y="40"/>
                      <a:pt x="10" y="52"/>
                      <a:pt x="23" y="52"/>
                    </a:cubicBezTo>
                    <a:cubicBezTo>
                      <a:pt x="517" y="52"/>
                      <a:pt x="517" y="52"/>
                      <a:pt x="517" y="52"/>
                    </a:cubicBezTo>
                    <a:cubicBezTo>
                      <a:pt x="529" y="52"/>
                      <a:pt x="540" y="40"/>
                      <a:pt x="540" y="26"/>
                    </a:cubicBezTo>
                    <a:cubicBezTo>
                      <a:pt x="540" y="12"/>
                      <a:pt x="529" y="0"/>
                      <a:pt x="5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E74E3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D90B2DFB-1B9C-4A12-8E30-687D63D7B5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91542" y="5162771"/>
                <a:ext cx="930275" cy="261938"/>
              </a:xfrm>
              <a:custGeom>
                <a:avLst/>
                <a:gdLst>
                  <a:gd name="T0" fmla="*/ 513 w 535"/>
                  <a:gd name="T1" fmla="*/ 0 h 151"/>
                  <a:gd name="T2" fmla="*/ 23 w 535"/>
                  <a:gd name="T3" fmla="*/ 0 h 151"/>
                  <a:gd name="T4" fmla="*/ 0 w 535"/>
                  <a:gd name="T5" fmla="*/ 16 h 151"/>
                  <a:gd name="T6" fmla="*/ 19 w 535"/>
                  <a:gd name="T7" fmla="*/ 32 h 151"/>
                  <a:gd name="T8" fmla="*/ 20 w 535"/>
                  <a:gd name="T9" fmla="*/ 34 h 151"/>
                  <a:gd name="T10" fmla="*/ 85 w 535"/>
                  <a:gd name="T11" fmla="*/ 103 h 151"/>
                  <a:gd name="T12" fmla="*/ 99 w 535"/>
                  <a:gd name="T13" fmla="*/ 103 h 151"/>
                  <a:gd name="T14" fmla="*/ 99 w 535"/>
                  <a:gd name="T15" fmla="*/ 107 h 151"/>
                  <a:gd name="T16" fmla="*/ 147 w 535"/>
                  <a:gd name="T17" fmla="*/ 151 h 151"/>
                  <a:gd name="T18" fmla="*/ 390 w 535"/>
                  <a:gd name="T19" fmla="*/ 151 h 151"/>
                  <a:gd name="T20" fmla="*/ 438 w 535"/>
                  <a:gd name="T21" fmla="*/ 107 h 151"/>
                  <a:gd name="T22" fmla="*/ 438 w 535"/>
                  <a:gd name="T23" fmla="*/ 103 h 151"/>
                  <a:gd name="T24" fmla="*/ 451 w 535"/>
                  <a:gd name="T25" fmla="*/ 103 h 151"/>
                  <a:gd name="T26" fmla="*/ 481 w 535"/>
                  <a:gd name="T27" fmla="*/ 73 h 151"/>
                  <a:gd name="T28" fmla="*/ 517 w 535"/>
                  <a:gd name="T29" fmla="*/ 32 h 151"/>
                  <a:gd name="T30" fmla="*/ 535 w 535"/>
                  <a:gd name="T31" fmla="*/ 16 h 151"/>
                  <a:gd name="T32" fmla="*/ 513 w 535"/>
                  <a:gd name="T33" fmla="*/ 0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5" h="151">
                    <a:moveTo>
                      <a:pt x="513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7"/>
                      <a:pt x="0" y="16"/>
                    </a:cubicBezTo>
                    <a:cubicBezTo>
                      <a:pt x="0" y="24"/>
                      <a:pt x="8" y="31"/>
                      <a:pt x="19" y="32"/>
                    </a:cubicBezTo>
                    <a:cubicBezTo>
                      <a:pt x="19" y="33"/>
                      <a:pt x="19" y="34"/>
                      <a:pt x="20" y="34"/>
                    </a:cubicBezTo>
                    <a:cubicBezTo>
                      <a:pt x="25" y="41"/>
                      <a:pt x="73" y="90"/>
                      <a:pt x="85" y="103"/>
                    </a:cubicBezTo>
                    <a:cubicBezTo>
                      <a:pt x="99" y="103"/>
                      <a:pt x="99" y="103"/>
                      <a:pt x="99" y="103"/>
                    </a:cubicBezTo>
                    <a:cubicBezTo>
                      <a:pt x="99" y="104"/>
                      <a:pt x="99" y="105"/>
                      <a:pt x="99" y="107"/>
                    </a:cubicBezTo>
                    <a:cubicBezTo>
                      <a:pt x="99" y="131"/>
                      <a:pt x="120" y="151"/>
                      <a:pt x="147" y="151"/>
                    </a:cubicBezTo>
                    <a:cubicBezTo>
                      <a:pt x="390" y="151"/>
                      <a:pt x="390" y="151"/>
                      <a:pt x="390" y="151"/>
                    </a:cubicBezTo>
                    <a:cubicBezTo>
                      <a:pt x="417" y="151"/>
                      <a:pt x="438" y="131"/>
                      <a:pt x="438" y="107"/>
                    </a:cubicBezTo>
                    <a:cubicBezTo>
                      <a:pt x="438" y="105"/>
                      <a:pt x="438" y="104"/>
                      <a:pt x="438" y="103"/>
                    </a:cubicBezTo>
                    <a:cubicBezTo>
                      <a:pt x="451" y="103"/>
                      <a:pt x="451" y="103"/>
                      <a:pt x="451" y="103"/>
                    </a:cubicBezTo>
                    <a:cubicBezTo>
                      <a:pt x="457" y="98"/>
                      <a:pt x="466" y="89"/>
                      <a:pt x="481" y="73"/>
                    </a:cubicBezTo>
                    <a:cubicBezTo>
                      <a:pt x="499" y="55"/>
                      <a:pt x="511" y="42"/>
                      <a:pt x="517" y="32"/>
                    </a:cubicBezTo>
                    <a:cubicBezTo>
                      <a:pt x="528" y="31"/>
                      <a:pt x="535" y="24"/>
                      <a:pt x="535" y="16"/>
                    </a:cubicBezTo>
                    <a:cubicBezTo>
                      <a:pt x="535" y="7"/>
                      <a:pt x="525" y="0"/>
                      <a:pt x="5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E74E3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" name="Group 19">
              <a:extLst>
                <a:ext uri="{FF2B5EF4-FFF2-40B4-BE49-F238E27FC236}">
                  <a16:creationId xmlns:a16="http://schemas.microsoft.com/office/drawing/2014/main" id="{8AA00AC2-D372-4D6E-AD05-9F4F56EF0914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4554161" y="2073497"/>
              <a:ext cx="2206626" cy="2651124"/>
              <a:chOff x="1392" y="1237"/>
              <a:chExt cx="1390" cy="1670"/>
            </a:xfrm>
          </p:grpSpPr>
          <p:sp>
            <p:nvSpPr>
              <p:cNvPr id="11" name="AutoShape 18">
                <a:extLst>
                  <a:ext uri="{FF2B5EF4-FFF2-40B4-BE49-F238E27FC236}">
                    <a16:creationId xmlns:a16="http://schemas.microsoft.com/office/drawing/2014/main" id="{FA1577D6-E1AA-4669-A2CA-041CB7F5C33C}"/>
                  </a:ext>
                </a:extLst>
              </p:cNvPr>
              <p:cNvSpPr>
                <a:spLocks noChangeAspect="1" noChangeArrowheads="1" noTextEdit="1"/>
              </p:cNvSpPr>
              <p:nvPr/>
            </p:nvSpPr>
            <p:spPr bwMode="auto">
              <a:xfrm>
                <a:off x="1392" y="1237"/>
                <a:ext cx="1389" cy="1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E74E3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Freeform 20">
                <a:extLst>
                  <a:ext uri="{FF2B5EF4-FFF2-40B4-BE49-F238E27FC236}">
                    <a16:creationId xmlns:a16="http://schemas.microsoft.com/office/drawing/2014/main" id="{95F5119A-BF8F-424F-BCBD-3AADAA5818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90" y="1237"/>
                <a:ext cx="526" cy="403"/>
              </a:xfrm>
              <a:custGeom>
                <a:avLst/>
                <a:gdLst>
                  <a:gd name="T0" fmla="*/ 396 w 565"/>
                  <a:gd name="T1" fmla="*/ 432 h 432"/>
                  <a:gd name="T2" fmla="*/ 565 w 565"/>
                  <a:gd name="T3" fmla="*/ 263 h 432"/>
                  <a:gd name="T4" fmla="*/ 0 w 565"/>
                  <a:gd name="T5" fmla="*/ 0 h 432"/>
                  <a:gd name="T6" fmla="*/ 0 w 565"/>
                  <a:gd name="T7" fmla="*/ 238 h 432"/>
                  <a:gd name="T8" fmla="*/ 396 w 565"/>
                  <a:gd name="T9" fmla="*/ 432 h 4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5" h="432">
                    <a:moveTo>
                      <a:pt x="396" y="432"/>
                    </a:moveTo>
                    <a:cubicBezTo>
                      <a:pt x="565" y="263"/>
                      <a:pt x="565" y="263"/>
                      <a:pt x="565" y="263"/>
                    </a:cubicBezTo>
                    <a:cubicBezTo>
                      <a:pt x="429" y="103"/>
                      <a:pt x="227" y="1"/>
                      <a:pt x="0" y="0"/>
                    </a:cubicBezTo>
                    <a:cubicBezTo>
                      <a:pt x="0" y="238"/>
                      <a:pt x="0" y="238"/>
                      <a:pt x="0" y="238"/>
                    </a:cubicBezTo>
                    <a:cubicBezTo>
                      <a:pt x="161" y="239"/>
                      <a:pt x="303" y="315"/>
                      <a:pt x="396" y="432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E74E3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Freeform 21">
                <a:extLst>
                  <a:ext uri="{FF2B5EF4-FFF2-40B4-BE49-F238E27FC236}">
                    <a16:creationId xmlns:a16="http://schemas.microsoft.com/office/drawing/2014/main" id="{753DC905-0BB7-468C-A508-379533AE08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1" y="1486"/>
                <a:ext cx="321" cy="524"/>
              </a:xfrm>
              <a:custGeom>
                <a:avLst/>
                <a:gdLst>
                  <a:gd name="T0" fmla="*/ 106 w 344"/>
                  <a:gd name="T1" fmla="*/ 478 h 563"/>
                  <a:gd name="T2" fmla="*/ 98 w 344"/>
                  <a:gd name="T3" fmla="*/ 563 h 563"/>
                  <a:gd name="T4" fmla="*/ 339 w 344"/>
                  <a:gd name="T5" fmla="*/ 563 h 563"/>
                  <a:gd name="T6" fmla="*/ 344 w 344"/>
                  <a:gd name="T7" fmla="*/ 478 h 563"/>
                  <a:gd name="T8" fmla="*/ 170 w 344"/>
                  <a:gd name="T9" fmla="*/ 0 h 563"/>
                  <a:gd name="T10" fmla="*/ 0 w 344"/>
                  <a:gd name="T11" fmla="*/ 170 h 563"/>
                  <a:gd name="T12" fmla="*/ 106 w 344"/>
                  <a:gd name="T13" fmla="*/ 478 h 5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4" h="563">
                    <a:moveTo>
                      <a:pt x="106" y="478"/>
                    </a:moveTo>
                    <a:cubicBezTo>
                      <a:pt x="106" y="507"/>
                      <a:pt x="103" y="535"/>
                      <a:pt x="98" y="563"/>
                    </a:cubicBezTo>
                    <a:cubicBezTo>
                      <a:pt x="339" y="563"/>
                      <a:pt x="339" y="563"/>
                      <a:pt x="339" y="563"/>
                    </a:cubicBezTo>
                    <a:cubicBezTo>
                      <a:pt x="342" y="535"/>
                      <a:pt x="344" y="507"/>
                      <a:pt x="344" y="478"/>
                    </a:cubicBezTo>
                    <a:cubicBezTo>
                      <a:pt x="344" y="296"/>
                      <a:pt x="278" y="129"/>
                      <a:pt x="170" y="0"/>
                    </a:cubicBezTo>
                    <a:cubicBezTo>
                      <a:pt x="0" y="170"/>
                      <a:pt x="0" y="170"/>
                      <a:pt x="0" y="170"/>
                    </a:cubicBezTo>
                    <a:cubicBezTo>
                      <a:pt x="66" y="255"/>
                      <a:pt x="106" y="362"/>
                      <a:pt x="106" y="478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E74E3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Freeform 24">
                <a:extLst>
                  <a:ext uri="{FF2B5EF4-FFF2-40B4-BE49-F238E27FC236}">
                    <a16:creationId xmlns:a16="http://schemas.microsoft.com/office/drawing/2014/main" id="{52979428-2CB5-43EC-ABEA-15A2F16681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90" y="2310"/>
                <a:ext cx="446" cy="597"/>
              </a:xfrm>
              <a:custGeom>
                <a:avLst/>
                <a:gdLst>
                  <a:gd name="T0" fmla="*/ 142 w 479"/>
                  <a:gd name="T1" fmla="*/ 218 h 641"/>
                  <a:gd name="T2" fmla="*/ 67 w 479"/>
                  <a:gd name="T3" fmla="*/ 403 h 641"/>
                  <a:gd name="T4" fmla="*/ 0 w 479"/>
                  <a:gd name="T5" fmla="*/ 403 h 641"/>
                  <a:gd name="T6" fmla="*/ 0 w 479"/>
                  <a:gd name="T7" fmla="*/ 641 h 641"/>
                  <a:gd name="T8" fmla="*/ 16 w 479"/>
                  <a:gd name="T9" fmla="*/ 641 h 641"/>
                  <a:gd name="T10" fmla="*/ 129 w 479"/>
                  <a:gd name="T11" fmla="*/ 641 h 641"/>
                  <a:gd name="T12" fmla="*/ 344 w 479"/>
                  <a:gd name="T13" fmla="*/ 344 h 641"/>
                  <a:gd name="T14" fmla="*/ 479 w 479"/>
                  <a:gd name="T15" fmla="*/ 169 h 641"/>
                  <a:gd name="T16" fmla="*/ 311 w 479"/>
                  <a:gd name="T17" fmla="*/ 0 h 641"/>
                  <a:gd name="T18" fmla="*/ 142 w 479"/>
                  <a:gd name="T19" fmla="*/ 218 h 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79" h="641">
                    <a:moveTo>
                      <a:pt x="142" y="218"/>
                    </a:moveTo>
                    <a:cubicBezTo>
                      <a:pt x="100" y="285"/>
                      <a:pt x="81" y="352"/>
                      <a:pt x="67" y="403"/>
                    </a:cubicBezTo>
                    <a:cubicBezTo>
                      <a:pt x="0" y="403"/>
                      <a:pt x="0" y="403"/>
                      <a:pt x="0" y="403"/>
                    </a:cubicBezTo>
                    <a:cubicBezTo>
                      <a:pt x="0" y="641"/>
                      <a:pt x="0" y="641"/>
                      <a:pt x="0" y="641"/>
                    </a:cubicBezTo>
                    <a:cubicBezTo>
                      <a:pt x="16" y="641"/>
                      <a:pt x="16" y="641"/>
                      <a:pt x="16" y="641"/>
                    </a:cubicBezTo>
                    <a:cubicBezTo>
                      <a:pt x="129" y="641"/>
                      <a:pt x="129" y="641"/>
                      <a:pt x="129" y="641"/>
                    </a:cubicBezTo>
                    <a:cubicBezTo>
                      <a:pt x="306" y="641"/>
                      <a:pt x="267" y="467"/>
                      <a:pt x="344" y="344"/>
                    </a:cubicBezTo>
                    <a:cubicBezTo>
                      <a:pt x="383" y="281"/>
                      <a:pt x="436" y="216"/>
                      <a:pt x="479" y="169"/>
                    </a:cubicBezTo>
                    <a:cubicBezTo>
                      <a:pt x="311" y="0"/>
                      <a:pt x="311" y="0"/>
                      <a:pt x="311" y="0"/>
                    </a:cubicBezTo>
                    <a:cubicBezTo>
                      <a:pt x="257" y="59"/>
                      <a:pt x="191" y="138"/>
                      <a:pt x="142" y="218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E74E3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" name="Freeform 26">
                <a:extLst>
                  <a:ext uri="{FF2B5EF4-FFF2-40B4-BE49-F238E27FC236}">
                    <a16:creationId xmlns:a16="http://schemas.microsoft.com/office/drawing/2014/main" id="{481BDB0B-27A4-416D-B066-F8A66FD0D2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83" y="2016"/>
                <a:ext cx="393" cy="446"/>
              </a:xfrm>
              <a:custGeom>
                <a:avLst/>
                <a:gdLst>
                  <a:gd name="T0" fmla="*/ 422 w 422"/>
                  <a:gd name="T1" fmla="*/ 0 h 479"/>
                  <a:gd name="T2" fmla="*/ 181 w 422"/>
                  <a:gd name="T3" fmla="*/ 0 h 479"/>
                  <a:gd name="T4" fmla="*/ 32 w 422"/>
                  <a:gd name="T5" fmla="*/ 277 h 479"/>
                  <a:gd name="T6" fmla="*/ 22 w 422"/>
                  <a:gd name="T7" fmla="*/ 286 h 479"/>
                  <a:gd name="T8" fmla="*/ 0 w 422"/>
                  <a:gd name="T9" fmla="*/ 311 h 479"/>
                  <a:gd name="T10" fmla="*/ 168 w 422"/>
                  <a:gd name="T11" fmla="*/ 479 h 479"/>
                  <a:gd name="T12" fmla="*/ 196 w 422"/>
                  <a:gd name="T13" fmla="*/ 449 h 479"/>
                  <a:gd name="T14" fmla="*/ 422 w 422"/>
                  <a:gd name="T15" fmla="*/ 0 h 4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22" h="479">
                    <a:moveTo>
                      <a:pt x="422" y="0"/>
                    </a:moveTo>
                    <a:cubicBezTo>
                      <a:pt x="181" y="0"/>
                      <a:pt x="181" y="0"/>
                      <a:pt x="181" y="0"/>
                    </a:cubicBezTo>
                    <a:cubicBezTo>
                      <a:pt x="162" y="105"/>
                      <a:pt x="111" y="201"/>
                      <a:pt x="32" y="277"/>
                    </a:cubicBezTo>
                    <a:cubicBezTo>
                      <a:pt x="28" y="280"/>
                      <a:pt x="25" y="283"/>
                      <a:pt x="22" y="286"/>
                    </a:cubicBezTo>
                    <a:cubicBezTo>
                      <a:pt x="15" y="294"/>
                      <a:pt x="7" y="302"/>
                      <a:pt x="0" y="311"/>
                    </a:cubicBezTo>
                    <a:cubicBezTo>
                      <a:pt x="168" y="479"/>
                      <a:pt x="168" y="479"/>
                      <a:pt x="168" y="479"/>
                    </a:cubicBezTo>
                    <a:cubicBezTo>
                      <a:pt x="178" y="468"/>
                      <a:pt x="187" y="458"/>
                      <a:pt x="196" y="449"/>
                    </a:cubicBezTo>
                    <a:cubicBezTo>
                      <a:pt x="318" y="333"/>
                      <a:pt x="401" y="176"/>
                      <a:pt x="42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E74E3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Freeform 27">
                <a:extLst>
                  <a:ext uri="{FF2B5EF4-FFF2-40B4-BE49-F238E27FC236}">
                    <a16:creationId xmlns:a16="http://schemas.microsoft.com/office/drawing/2014/main" id="{89B213C7-3C93-4EBE-A2C0-025D04A335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9" y="1237"/>
                <a:ext cx="526" cy="403"/>
              </a:xfrm>
              <a:custGeom>
                <a:avLst/>
                <a:gdLst>
                  <a:gd name="T0" fmla="*/ 565 w 565"/>
                  <a:gd name="T1" fmla="*/ 238 h 432"/>
                  <a:gd name="T2" fmla="*/ 565 w 565"/>
                  <a:gd name="T3" fmla="*/ 0 h 432"/>
                  <a:gd name="T4" fmla="*/ 0 w 565"/>
                  <a:gd name="T5" fmla="*/ 262 h 432"/>
                  <a:gd name="T6" fmla="*/ 170 w 565"/>
                  <a:gd name="T7" fmla="*/ 432 h 432"/>
                  <a:gd name="T8" fmla="*/ 565 w 565"/>
                  <a:gd name="T9" fmla="*/ 238 h 4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5" h="432">
                    <a:moveTo>
                      <a:pt x="565" y="238"/>
                    </a:moveTo>
                    <a:cubicBezTo>
                      <a:pt x="565" y="0"/>
                      <a:pt x="565" y="0"/>
                      <a:pt x="565" y="0"/>
                    </a:cubicBezTo>
                    <a:cubicBezTo>
                      <a:pt x="338" y="1"/>
                      <a:pt x="136" y="103"/>
                      <a:pt x="0" y="262"/>
                    </a:cubicBezTo>
                    <a:cubicBezTo>
                      <a:pt x="170" y="432"/>
                      <a:pt x="170" y="432"/>
                      <a:pt x="170" y="432"/>
                    </a:cubicBezTo>
                    <a:cubicBezTo>
                      <a:pt x="262" y="315"/>
                      <a:pt x="404" y="239"/>
                      <a:pt x="565" y="238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E74E3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69922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sz="4000" dirty="0">
                <a:latin typeface="Titillium Lt" panose="00000400000000000000" pitchFamily="50" charset="0"/>
              </a:rPr>
              <a:t>DOM : Document Object Model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123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3975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JavaScript / DOM offrent la possibilité de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minuter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des événements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setTimeout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function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,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milliseconds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)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 exécute 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function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après le délai 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milliseconds</a:t>
            </a:r>
            <a:endParaRPr kumimoji="0" lang="fr-FR" sz="1800" b="0" i="1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setInterval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function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,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milliseconds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)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 id. mais recommence indéfiniment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Pour empêcher l’exécution d’une fonction avant l’expiration du timeout, ou arrêter une boucle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clearTimeout</a:t>
            </a: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(variable)</a:t>
            </a:r>
            <a:endParaRPr kumimoji="0" lang="fr-FR" sz="1600" b="0" i="1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clearInterval</a:t>
            </a: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(variable)</a:t>
            </a:r>
            <a:endParaRPr kumimoji="0" lang="fr-FR" sz="1600" b="0" i="1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1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La méthode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setInterval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()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permet de créer des animations : 	</a:t>
            </a:r>
            <a:r>
              <a:rPr kumimoji="0" lang="fr-FR" sz="1600" b="0" i="0" u="sng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https://www.w3schools.com/js/tryit.asp?filename=tryjs_dom_animate_3</a:t>
            </a:r>
            <a:endParaRPr kumimoji="0" lang="fr-FR" sz="1600" b="0" i="0" u="sng" strike="noStrike" kern="1200" cap="none" spc="0" normalizeH="0" baseline="0" noProof="0" dirty="0">
              <a:ln>
                <a:noFill/>
              </a:ln>
              <a:solidFill>
                <a:srgbClr val="3CBDDC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4F0FD36A-7254-4F61-9DDC-BF21DFA6CB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MINUTAGE</a:t>
            </a:r>
          </a:p>
        </p:txBody>
      </p:sp>
    </p:spTree>
    <p:extLst>
      <p:ext uri="{BB962C8B-B14F-4D97-AF65-F5344CB8AC3E}">
        <p14:creationId xmlns:p14="http://schemas.microsoft.com/office/powerpoint/2010/main" val="1856330023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B</a:t>
            </a:r>
            <a:r>
              <a:rPr lang="fr-FR" sz="4000" dirty="0">
                <a:latin typeface="Titillium Lt" panose="00000400000000000000" pitchFamily="50" charset="0"/>
              </a:rPr>
              <a:t>OM : Browser Object Model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124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1292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Permet à JavaScript de « parler » au navigateur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Ensemble de méthodes et propriétés plus ou moins similaires présentes dans les navigateurs modernes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Aucun standard officiel !</a:t>
            </a:r>
          </a:p>
        </p:txBody>
      </p:sp>
    </p:spTree>
    <p:extLst>
      <p:ext uri="{BB962C8B-B14F-4D97-AF65-F5344CB8AC3E}">
        <p14:creationId xmlns:p14="http://schemas.microsoft.com/office/powerpoint/2010/main" val="3880279952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B</a:t>
            </a:r>
            <a:r>
              <a:rPr lang="fr-FR" sz="4000" dirty="0">
                <a:latin typeface="Titillium Lt" panose="00000400000000000000" pitchFamily="50" charset="0"/>
              </a:rPr>
              <a:t>OM : Browser Object Model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125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4479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L’objet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window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est supporté par tous les navigateurs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C’est l’élément « racine » : tout appartient à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window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, même le DOM HTML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document.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getElementById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header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    		est équivalent à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window.document.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getElementById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header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On peut récupérer les dimensions de la fenêtre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(sans les barres d’outils ou de défilement)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avec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window.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innerWidth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3CBDDC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window.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innerHeight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On peut également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ouvrir, fermer, redimensionner, déplacer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une fenêtre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3CBDDC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AD80EA7-1E62-4900-8461-488C9E1275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OBJET WINDOW</a:t>
            </a:r>
          </a:p>
        </p:txBody>
      </p:sp>
    </p:spTree>
    <p:extLst>
      <p:ext uri="{BB962C8B-B14F-4D97-AF65-F5344CB8AC3E}">
        <p14:creationId xmlns:p14="http://schemas.microsoft.com/office/powerpoint/2010/main" val="2426999208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B</a:t>
            </a:r>
            <a:r>
              <a:rPr lang="fr-FR" sz="4000" dirty="0">
                <a:latin typeface="Titillium Lt" panose="00000400000000000000" pitchFamily="50" charset="0"/>
              </a:rPr>
              <a:t>OM : Browser Object Model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126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4946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L’objet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window.location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est  utilisé pour récupérer l’URL courante et rediriger vers une nouvelle page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On peut extraire de nombreuses informations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l’URL entière :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window.location.href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le nom de l’hôte (machine qui héberge la page) :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window.location.hostname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le chemin de la page sur l’hôte :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window.location.pathname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le protocole utilisé (http, https…) :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window.location.protocol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le numéro de port (http = 80 ; https = 443) :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window.location.port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/ / généralement pas affiché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3CBDDC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Rediriger vers une nouvelle page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window.location.assign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(URL)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3CBDDC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AD80EA7-1E62-4900-8461-488C9E1275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OBJET WINDOW LOCATION</a:t>
            </a:r>
          </a:p>
        </p:txBody>
      </p:sp>
    </p:spTree>
    <p:extLst>
      <p:ext uri="{BB962C8B-B14F-4D97-AF65-F5344CB8AC3E}">
        <p14:creationId xmlns:p14="http://schemas.microsoft.com/office/powerpoint/2010/main" val="2058128876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B</a:t>
            </a:r>
            <a:r>
              <a:rPr lang="fr-FR" sz="4000" dirty="0">
                <a:latin typeface="Titillium Lt" panose="00000400000000000000" pitchFamily="50" charset="0"/>
              </a:rPr>
              <a:t>OM : Browser Object Model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127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4201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On peut accéder à l’historique de navigation via l’objet (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window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.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)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history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et se déplacer avec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back() /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forward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() / go(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i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On peut récupérer certaines informations sur le navigateur avec l’objet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browser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Attention ! Pas toujours fiable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Boîtes de dialogue : 3 types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alert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 affichage d’un message ; seulement un bouton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OK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confirm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 demande de validation ; un bouton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OK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et un bouton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Annuler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prompt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 demande de saisie d’une valeur</a:t>
            </a:r>
          </a:p>
        </p:txBody>
      </p:sp>
    </p:spTree>
    <p:extLst>
      <p:ext uri="{BB962C8B-B14F-4D97-AF65-F5344CB8AC3E}">
        <p14:creationId xmlns:p14="http://schemas.microsoft.com/office/powerpoint/2010/main" val="789067475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B</a:t>
            </a:r>
            <a:r>
              <a:rPr lang="fr-FR" sz="4000" dirty="0">
                <a:latin typeface="Titillium Lt" panose="00000400000000000000" pitchFamily="50" charset="0"/>
              </a:rPr>
              <a:t>OM : Browser Object Model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128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57">
                <a:extLst>
                  <a:ext uri="{FF2B5EF4-FFF2-40B4-BE49-F238E27FC236}">
                    <a16:creationId xmlns:a16="http://schemas.microsoft.com/office/drawing/2014/main" id="{78FF5F82-67F1-4C97-8922-5D560C5EF4DF}"/>
                  </a:ext>
                </a:extLst>
              </p:cNvPr>
              <p:cNvSpPr txBox="1"/>
              <p:nvPr/>
            </p:nvSpPr>
            <p:spPr>
              <a:xfrm>
                <a:off x="286603" y="1361650"/>
                <a:ext cx="11808415" cy="37857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1CBB9F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Cookie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 : fichier contenant quelques données sur l’utilisateur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anose="00000500000000000000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  <a:sym typeface="Wingdings" panose="05000000000000000000" pitchFamily="2" charset="2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Pb : un serveur web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E74E3E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« oublie » les informations de l’utilisateur entre deux connexions</a:t>
                </a:r>
              </a:p>
              <a:p>
                <a:pPr marL="457200" marR="0" lvl="1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fr-FR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1CBB9F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Open Sans Condensed Light" panose="020B0306030504020204" pitchFamily="34" charset="0"/>
                        <a:cs typeface="Open Sans Condensed Light" panose="020B0306030504020204" pitchFamily="34" charset="0"/>
                        <a:sym typeface="Wingdings" panose="05000000000000000000" pitchFamily="2" charset="2"/>
                      </a:rPr>
                      <m:t>⇒</m:t>
                    </m:r>
                  </m:oMath>
                </a14:m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1CBB9F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 le cookie répond à cette problématique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Titillium" panose="00000500000000000000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  <a:sym typeface="Wingdings" panose="05000000000000000000" pitchFamily="2" charset="2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1CBB9F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      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Quand un navigateur demande une page à un serveur,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il joint le cookie à la requête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 ; ainsi le serveur se « rappelle » de l’utilisateur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anose="00000500000000000000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  <a:sym typeface="Wingdings" panose="05000000000000000000" pitchFamily="2" charset="2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Titillium" panose="00000500000000000000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9" name="TextBox 57">
                <a:extLst>
                  <a:ext uri="{FF2B5EF4-FFF2-40B4-BE49-F238E27FC236}">
                    <a16:creationId xmlns:a16="http://schemas.microsoft.com/office/drawing/2014/main" id="{78FF5F82-67F1-4C97-8922-5D560C5EF4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6603" y="1361650"/>
                <a:ext cx="11808415" cy="3785716"/>
              </a:xfrm>
              <a:prstGeom prst="rect">
                <a:avLst/>
              </a:prstGeom>
              <a:blipFill>
                <a:blip r:embed="rId3"/>
                <a:stretch>
                  <a:fillRect l="-413" r="-10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ubtitle 2">
            <a:extLst>
              <a:ext uri="{FF2B5EF4-FFF2-40B4-BE49-F238E27FC236}">
                <a16:creationId xmlns:a16="http://schemas.microsoft.com/office/drawing/2014/main" id="{5F09B5AD-6FA7-40F4-BE79-789A61597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COOKIES</a:t>
            </a:r>
          </a:p>
        </p:txBody>
      </p:sp>
      <p:sp>
        <p:nvSpPr>
          <p:cNvPr id="6" name="Freeform 829">
            <a:extLst>
              <a:ext uri="{FF2B5EF4-FFF2-40B4-BE49-F238E27FC236}">
                <a16:creationId xmlns:a16="http://schemas.microsoft.com/office/drawing/2014/main" id="{1FD7B8A9-E268-4AFC-83A4-9FA6ACD6AAF5}"/>
              </a:ext>
            </a:extLst>
          </p:cNvPr>
          <p:cNvSpPr>
            <a:spLocks noEditPoints="1"/>
          </p:cNvSpPr>
          <p:nvPr/>
        </p:nvSpPr>
        <p:spPr bwMode="auto">
          <a:xfrm>
            <a:off x="290526" y="3364305"/>
            <a:ext cx="318105" cy="461358"/>
          </a:xfrm>
          <a:custGeom>
            <a:avLst/>
            <a:gdLst>
              <a:gd name="T0" fmla="*/ 116 w 376"/>
              <a:gd name="T1" fmla="*/ 491 h 513"/>
              <a:gd name="T2" fmla="*/ 188 w 376"/>
              <a:gd name="T3" fmla="*/ 512 h 513"/>
              <a:gd name="T4" fmla="*/ 260 w 376"/>
              <a:gd name="T5" fmla="*/ 491 h 513"/>
              <a:gd name="T6" fmla="*/ 260 w 376"/>
              <a:gd name="T7" fmla="*/ 438 h 513"/>
              <a:gd name="T8" fmla="*/ 116 w 376"/>
              <a:gd name="T9" fmla="*/ 438 h 513"/>
              <a:gd name="T10" fmla="*/ 116 w 376"/>
              <a:gd name="T11" fmla="*/ 491 h 513"/>
              <a:gd name="T12" fmla="*/ 257 w 376"/>
              <a:gd name="T13" fmla="*/ 407 h 513"/>
              <a:gd name="T14" fmla="*/ 367 w 376"/>
              <a:gd name="T15" fmla="*/ 149 h 513"/>
              <a:gd name="T16" fmla="*/ 188 w 376"/>
              <a:gd name="T17" fmla="*/ 0 h 513"/>
              <a:gd name="T18" fmla="*/ 9 w 376"/>
              <a:gd name="T19" fmla="*/ 149 h 513"/>
              <a:gd name="T20" fmla="*/ 119 w 376"/>
              <a:gd name="T21" fmla="*/ 407 h 513"/>
              <a:gd name="T22" fmla="*/ 257 w 376"/>
              <a:gd name="T23" fmla="*/ 407 h 513"/>
              <a:gd name="T24" fmla="*/ 64 w 376"/>
              <a:gd name="T25" fmla="*/ 153 h 513"/>
              <a:gd name="T26" fmla="*/ 188 w 376"/>
              <a:gd name="T27" fmla="*/ 53 h 513"/>
              <a:gd name="T28" fmla="*/ 312 w 376"/>
              <a:gd name="T29" fmla="*/ 153 h 513"/>
              <a:gd name="T30" fmla="*/ 266 w 376"/>
              <a:gd name="T31" fmla="*/ 253 h 513"/>
              <a:gd name="T32" fmla="*/ 209 w 376"/>
              <a:gd name="T33" fmla="*/ 362 h 513"/>
              <a:gd name="T34" fmla="*/ 167 w 376"/>
              <a:gd name="T35" fmla="*/ 362 h 513"/>
              <a:gd name="T36" fmla="*/ 110 w 376"/>
              <a:gd name="T37" fmla="*/ 253 h 513"/>
              <a:gd name="T38" fmla="*/ 64 w 376"/>
              <a:gd name="T39" fmla="*/ 153 h 5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76" h="513">
                <a:moveTo>
                  <a:pt x="116" y="491"/>
                </a:moveTo>
                <a:cubicBezTo>
                  <a:pt x="136" y="504"/>
                  <a:pt x="160" y="513"/>
                  <a:pt x="188" y="512"/>
                </a:cubicBezTo>
                <a:cubicBezTo>
                  <a:pt x="216" y="513"/>
                  <a:pt x="240" y="504"/>
                  <a:pt x="260" y="491"/>
                </a:cubicBezTo>
                <a:cubicBezTo>
                  <a:pt x="260" y="438"/>
                  <a:pt x="260" y="438"/>
                  <a:pt x="260" y="438"/>
                </a:cubicBezTo>
                <a:cubicBezTo>
                  <a:pt x="116" y="438"/>
                  <a:pt x="116" y="438"/>
                  <a:pt x="116" y="438"/>
                </a:cubicBezTo>
                <a:lnTo>
                  <a:pt x="116" y="491"/>
                </a:lnTo>
                <a:close/>
                <a:moveTo>
                  <a:pt x="257" y="407"/>
                </a:moveTo>
                <a:cubicBezTo>
                  <a:pt x="257" y="296"/>
                  <a:pt x="376" y="260"/>
                  <a:pt x="367" y="149"/>
                </a:cubicBezTo>
                <a:cubicBezTo>
                  <a:pt x="361" y="79"/>
                  <a:pt x="314" y="0"/>
                  <a:pt x="188" y="0"/>
                </a:cubicBezTo>
                <a:cubicBezTo>
                  <a:pt x="62" y="0"/>
                  <a:pt x="15" y="79"/>
                  <a:pt x="9" y="149"/>
                </a:cubicBezTo>
                <a:cubicBezTo>
                  <a:pt x="0" y="260"/>
                  <a:pt x="119" y="296"/>
                  <a:pt x="119" y="407"/>
                </a:cubicBezTo>
                <a:lnTo>
                  <a:pt x="257" y="407"/>
                </a:lnTo>
                <a:close/>
                <a:moveTo>
                  <a:pt x="64" y="153"/>
                </a:moveTo>
                <a:cubicBezTo>
                  <a:pt x="69" y="86"/>
                  <a:pt x="114" y="53"/>
                  <a:pt x="188" y="53"/>
                </a:cubicBezTo>
                <a:cubicBezTo>
                  <a:pt x="262" y="53"/>
                  <a:pt x="307" y="86"/>
                  <a:pt x="312" y="153"/>
                </a:cubicBezTo>
                <a:cubicBezTo>
                  <a:pt x="315" y="189"/>
                  <a:pt x="294" y="214"/>
                  <a:pt x="266" y="253"/>
                </a:cubicBezTo>
                <a:cubicBezTo>
                  <a:pt x="245" y="283"/>
                  <a:pt x="221" y="317"/>
                  <a:pt x="209" y="362"/>
                </a:cubicBezTo>
                <a:cubicBezTo>
                  <a:pt x="167" y="362"/>
                  <a:pt x="167" y="362"/>
                  <a:pt x="167" y="362"/>
                </a:cubicBezTo>
                <a:cubicBezTo>
                  <a:pt x="155" y="317"/>
                  <a:pt x="131" y="283"/>
                  <a:pt x="110" y="253"/>
                </a:cubicBezTo>
                <a:cubicBezTo>
                  <a:pt x="82" y="213"/>
                  <a:pt x="61" y="189"/>
                  <a:pt x="64" y="15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bg-BG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76636169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B</a:t>
            </a:r>
            <a:r>
              <a:rPr lang="fr-FR" sz="4000" dirty="0">
                <a:latin typeface="Titillium Lt" panose="00000400000000000000" pitchFamily="50" charset="0"/>
              </a:rPr>
              <a:t>OM : Browser Object Model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129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4761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Les cookies contiennent des données sous forme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clé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=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valeur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1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La manipulation des cookies en JavaScript se fait via l’objet…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cookie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!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document.cookie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= "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username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=Tim Berners-Lee";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/!\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Par défaut, un cookie est supprimé à la fermeture du navigateur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On peut ajouter une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date d’expiration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document.cookie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= "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username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=Tim Berners-Lee;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expires=Mon, 25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Feb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2019 18:00:00 UTC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";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La date d’expiration permet de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supprimer un cookie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document.cookie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= "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username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=Tim Berners-Lee;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expires=Thu, 01 Jan 1970 00:00:00 UTC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";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F09B5AD-6FA7-40F4-BE79-789A61597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COOKIES</a:t>
            </a:r>
          </a:p>
        </p:txBody>
      </p:sp>
    </p:spTree>
    <p:extLst>
      <p:ext uri="{BB962C8B-B14F-4D97-AF65-F5344CB8AC3E}">
        <p14:creationId xmlns:p14="http://schemas.microsoft.com/office/powerpoint/2010/main" val="24821331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HTML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 PEU D’HISTOIRE…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286605" y="1361650"/>
            <a:ext cx="11532356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1984 : projet CERNDOC au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CERN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(en SGML) : réorganiser toute la documentation interne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Tim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Berners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-Lee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n’est pas satisfait par CERNDOC et travaille sur un projet personnel de son côté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4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1989 :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Berners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-Lee écrit un mémo sur son idée :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Information Management, a 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Proposal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	Réaction de son chef :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« Vague, but 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exciting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… »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4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1990 : Berners-Lee travaille sur une application, plus simple, de SGML 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HTML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(HyperText Markup 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Language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	Nouvelle publication : 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WorldWideWeb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, 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proposal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for a 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hypertext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project</a:t>
            </a:r>
            <a:endParaRPr kumimoji="0" lang="fr-FR" sz="1800" b="0" i="1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Création de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HTTP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, du premier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navigateur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ambria Math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</p:txBody>
      </p:sp>
      <p:pic>
        <p:nvPicPr>
          <p:cNvPr id="1026" name="Picture 2" descr="RÃ©sultat de recherche d'images pour &quot;tim berners-lee&quot;">
            <a:extLst>
              <a:ext uri="{FF2B5EF4-FFF2-40B4-BE49-F238E27FC236}">
                <a16:creationId xmlns:a16="http://schemas.microsoft.com/office/drawing/2014/main" id="{7401F9D4-ED4B-4888-85D1-6765280510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2040" y="4413625"/>
            <a:ext cx="2792799" cy="1701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2785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B</a:t>
            </a:r>
            <a:r>
              <a:rPr lang="fr-FR" sz="4000" dirty="0">
                <a:latin typeface="Titillium Lt" panose="00000400000000000000" pitchFamily="50" charset="0"/>
              </a:rPr>
              <a:t>OM : Browser Object Model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130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L’objet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document.cookie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renvoie tous les cookies de la page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dans une seule chaîne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Il n’existe pas de fonction intégrée permettant de rechercher un cookie particulier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1" u="none" strike="noStrike" kern="1200" cap="none" spc="0" normalizeH="0" baseline="0" noProof="0" dirty="0" err="1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getCookie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600" b="0" i="1" u="none" strike="noStrike" kern="1200" cap="none" spc="0" normalizeH="0" baseline="0" noProof="0" dirty="0" err="1">
                <a:ln>
                  <a:noFill/>
                </a:ln>
                <a:solidFill>
                  <a:srgbClr val="FD97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cname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 {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var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name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cname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+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"="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var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decodedCookie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decodeURIComponent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document.cookie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var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ca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decodedCookie.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split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';’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for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(</a:t>
            </a: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i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 i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ca.length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 i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++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 {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var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c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ca[i];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while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(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charAt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==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 '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 {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c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substring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}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if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(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indexOf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name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==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 {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return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substring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name.length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c.length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}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}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return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F09B5AD-6FA7-40F4-BE79-789A61597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UTILISER LES COOKIES</a:t>
            </a:r>
          </a:p>
        </p:txBody>
      </p:sp>
    </p:spTree>
    <p:extLst>
      <p:ext uri="{BB962C8B-B14F-4D97-AF65-F5344CB8AC3E}">
        <p14:creationId xmlns:p14="http://schemas.microsoft.com/office/powerpoint/2010/main" val="2576495334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-1" y="3912300"/>
            <a:ext cx="12192000" cy="294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3860799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2576341" y="4581737"/>
            <a:ext cx="712643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6</a:t>
            </a:r>
            <a:r>
              <a:rPr kumimoji="0" lang="en-US" sz="4000" b="0" i="0" u="none" strike="noStrike" kern="1200" cap="none" spc="0" normalizeH="0" baseline="3000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ème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 </a:t>
            </a: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partie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 : AJAX, JSON </a:t>
            </a: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et jQuery</a:t>
            </a:r>
            <a:endParaRPr kumimoji="0" lang="bg-BG" sz="40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6" name="Rectangle 85"/>
          <p:cNvSpPr/>
          <p:nvPr/>
        </p:nvSpPr>
        <p:spPr>
          <a:xfrm flipV="1">
            <a:off x="-1" y="3865013"/>
            <a:ext cx="12192000" cy="45719"/>
          </a:xfrm>
          <a:prstGeom prst="rect">
            <a:avLst/>
          </a:prstGeom>
          <a:solidFill>
            <a:schemeClr val="accent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591" y="258700"/>
            <a:ext cx="6076566" cy="3604351"/>
          </a:xfrm>
          <a:prstGeom prst="rect">
            <a:avLst/>
          </a:prstGeom>
        </p:spPr>
      </p:pic>
      <p:sp>
        <p:nvSpPr>
          <p:cNvPr id="15" name="Freeform 5"/>
          <p:cNvSpPr>
            <a:spLocks/>
          </p:cNvSpPr>
          <p:nvPr/>
        </p:nvSpPr>
        <p:spPr bwMode="auto">
          <a:xfrm>
            <a:off x="3380823" y="1227667"/>
            <a:ext cx="274168" cy="222935"/>
          </a:xfrm>
          <a:custGeom>
            <a:avLst/>
            <a:gdLst>
              <a:gd name="T0" fmla="*/ 1648 w 1648"/>
              <a:gd name="T1" fmla="*/ 159 h 1340"/>
              <a:gd name="T2" fmla="*/ 1454 w 1648"/>
              <a:gd name="T3" fmla="*/ 212 h 1340"/>
              <a:gd name="T4" fmla="*/ 1602 w 1648"/>
              <a:gd name="T5" fmla="*/ 25 h 1340"/>
              <a:gd name="T6" fmla="*/ 1388 w 1648"/>
              <a:gd name="T7" fmla="*/ 107 h 1340"/>
              <a:gd name="T8" fmla="*/ 1141 w 1648"/>
              <a:gd name="T9" fmla="*/ 0 h 1340"/>
              <a:gd name="T10" fmla="*/ 812 w 1648"/>
              <a:gd name="T11" fmla="*/ 416 h 1340"/>
              <a:gd name="T12" fmla="*/ 115 w 1648"/>
              <a:gd name="T13" fmla="*/ 62 h 1340"/>
              <a:gd name="T14" fmla="*/ 219 w 1648"/>
              <a:gd name="T15" fmla="*/ 514 h 1340"/>
              <a:gd name="T16" fmla="*/ 66 w 1648"/>
              <a:gd name="T17" fmla="*/ 471 h 1340"/>
              <a:gd name="T18" fmla="*/ 337 w 1648"/>
              <a:gd name="T19" fmla="*/ 807 h 1340"/>
              <a:gd name="T20" fmla="*/ 185 w 1648"/>
              <a:gd name="T21" fmla="*/ 813 h 1340"/>
              <a:gd name="T22" fmla="*/ 501 w 1648"/>
              <a:gd name="T23" fmla="*/ 1048 h 1340"/>
              <a:gd name="T24" fmla="*/ 0 w 1648"/>
              <a:gd name="T25" fmla="*/ 1188 h 1340"/>
              <a:gd name="T26" fmla="*/ 518 w 1648"/>
              <a:gd name="T27" fmla="*/ 1340 h 1340"/>
              <a:gd name="T28" fmla="*/ 1479 w 1648"/>
              <a:gd name="T29" fmla="*/ 334 h 1340"/>
              <a:gd name="T30" fmla="*/ 1648 w 1648"/>
              <a:gd name="T31" fmla="*/ 159 h 1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648" h="1340">
                <a:moveTo>
                  <a:pt x="1648" y="159"/>
                </a:moveTo>
                <a:cubicBezTo>
                  <a:pt x="1587" y="186"/>
                  <a:pt x="1522" y="204"/>
                  <a:pt x="1454" y="212"/>
                </a:cubicBezTo>
                <a:cubicBezTo>
                  <a:pt x="1524" y="170"/>
                  <a:pt x="1577" y="104"/>
                  <a:pt x="1602" y="25"/>
                </a:cubicBezTo>
                <a:cubicBezTo>
                  <a:pt x="1537" y="64"/>
                  <a:pt x="1465" y="92"/>
                  <a:pt x="1388" y="107"/>
                </a:cubicBezTo>
                <a:cubicBezTo>
                  <a:pt x="1326" y="41"/>
                  <a:pt x="1238" y="0"/>
                  <a:pt x="1141" y="0"/>
                </a:cubicBezTo>
                <a:cubicBezTo>
                  <a:pt x="923" y="0"/>
                  <a:pt x="762" y="204"/>
                  <a:pt x="812" y="416"/>
                </a:cubicBezTo>
                <a:cubicBezTo>
                  <a:pt x="531" y="401"/>
                  <a:pt x="281" y="267"/>
                  <a:pt x="115" y="62"/>
                </a:cubicBezTo>
                <a:cubicBezTo>
                  <a:pt x="26" y="214"/>
                  <a:pt x="69" y="413"/>
                  <a:pt x="219" y="514"/>
                </a:cubicBezTo>
                <a:cubicBezTo>
                  <a:pt x="164" y="512"/>
                  <a:pt x="112" y="497"/>
                  <a:pt x="66" y="471"/>
                </a:cubicBezTo>
                <a:cubicBezTo>
                  <a:pt x="63" y="628"/>
                  <a:pt x="175" y="774"/>
                  <a:pt x="337" y="807"/>
                </a:cubicBezTo>
                <a:cubicBezTo>
                  <a:pt x="290" y="820"/>
                  <a:pt x="238" y="823"/>
                  <a:pt x="185" y="813"/>
                </a:cubicBezTo>
                <a:cubicBezTo>
                  <a:pt x="228" y="947"/>
                  <a:pt x="353" y="1045"/>
                  <a:pt x="501" y="1048"/>
                </a:cubicBezTo>
                <a:cubicBezTo>
                  <a:pt x="358" y="1159"/>
                  <a:pt x="179" y="1209"/>
                  <a:pt x="0" y="1188"/>
                </a:cubicBezTo>
                <a:cubicBezTo>
                  <a:pt x="150" y="1284"/>
                  <a:pt x="327" y="1340"/>
                  <a:pt x="518" y="1340"/>
                </a:cubicBezTo>
                <a:cubicBezTo>
                  <a:pt x="1146" y="1340"/>
                  <a:pt x="1501" y="809"/>
                  <a:pt x="1479" y="334"/>
                </a:cubicBezTo>
                <a:cubicBezTo>
                  <a:pt x="1545" y="286"/>
                  <a:pt x="1603" y="227"/>
                  <a:pt x="1648" y="15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9"/>
          <p:cNvSpPr>
            <a:spLocks noEditPoints="1"/>
          </p:cNvSpPr>
          <p:nvPr/>
        </p:nvSpPr>
        <p:spPr bwMode="auto">
          <a:xfrm>
            <a:off x="2811005" y="2472636"/>
            <a:ext cx="233924" cy="229791"/>
          </a:xfrm>
          <a:custGeom>
            <a:avLst/>
            <a:gdLst>
              <a:gd name="T0" fmla="*/ 1648 w 1648"/>
              <a:gd name="T1" fmla="*/ 349 h 1616"/>
              <a:gd name="T2" fmla="*/ 1430 w 1648"/>
              <a:gd name="T3" fmla="*/ 349 h 1616"/>
              <a:gd name="T4" fmla="*/ 1430 w 1648"/>
              <a:gd name="T5" fmla="*/ 568 h 1616"/>
              <a:gd name="T6" fmla="*/ 1320 w 1648"/>
              <a:gd name="T7" fmla="*/ 568 h 1616"/>
              <a:gd name="T8" fmla="*/ 1320 w 1648"/>
              <a:gd name="T9" fmla="*/ 349 h 1616"/>
              <a:gd name="T10" fmla="*/ 1102 w 1648"/>
              <a:gd name="T11" fmla="*/ 349 h 1616"/>
              <a:gd name="T12" fmla="*/ 1102 w 1648"/>
              <a:gd name="T13" fmla="*/ 240 h 1616"/>
              <a:gd name="T14" fmla="*/ 1320 w 1648"/>
              <a:gd name="T15" fmla="*/ 240 h 1616"/>
              <a:gd name="T16" fmla="*/ 1320 w 1648"/>
              <a:gd name="T17" fmla="*/ 22 h 1616"/>
              <a:gd name="T18" fmla="*/ 1430 w 1648"/>
              <a:gd name="T19" fmla="*/ 22 h 1616"/>
              <a:gd name="T20" fmla="*/ 1430 w 1648"/>
              <a:gd name="T21" fmla="*/ 240 h 1616"/>
              <a:gd name="T22" fmla="*/ 1648 w 1648"/>
              <a:gd name="T23" fmla="*/ 240 h 1616"/>
              <a:gd name="T24" fmla="*/ 1648 w 1648"/>
              <a:gd name="T25" fmla="*/ 349 h 1616"/>
              <a:gd name="T26" fmla="*/ 1030 w 1648"/>
              <a:gd name="T27" fmla="*/ 1253 h 1616"/>
              <a:gd name="T28" fmla="*/ 505 w 1648"/>
              <a:gd name="T29" fmla="*/ 1616 h 1616"/>
              <a:gd name="T30" fmla="*/ 0 w 1648"/>
              <a:gd name="T31" fmla="*/ 1298 h 1616"/>
              <a:gd name="T32" fmla="*/ 553 w 1648"/>
              <a:gd name="T33" fmla="*/ 944 h 1616"/>
              <a:gd name="T34" fmla="*/ 510 w 1648"/>
              <a:gd name="T35" fmla="*/ 728 h 1616"/>
              <a:gd name="T36" fmla="*/ 107 w 1648"/>
              <a:gd name="T37" fmla="*/ 372 h 1616"/>
              <a:gd name="T38" fmla="*/ 547 w 1648"/>
              <a:gd name="T39" fmla="*/ 0 h 1616"/>
              <a:gd name="T40" fmla="*/ 1021 w 1648"/>
              <a:gd name="T41" fmla="*/ 0 h 1616"/>
              <a:gd name="T42" fmla="*/ 915 w 1648"/>
              <a:gd name="T43" fmla="*/ 111 h 1616"/>
              <a:gd name="T44" fmla="*/ 791 w 1648"/>
              <a:gd name="T45" fmla="*/ 111 h 1616"/>
              <a:gd name="T46" fmla="*/ 925 w 1648"/>
              <a:gd name="T47" fmla="*/ 379 h 1616"/>
              <a:gd name="T48" fmla="*/ 785 w 1648"/>
              <a:gd name="T49" fmla="*/ 632 h 1616"/>
              <a:gd name="T50" fmla="*/ 830 w 1648"/>
              <a:gd name="T51" fmla="*/ 919 h 1616"/>
              <a:gd name="T52" fmla="*/ 1030 w 1648"/>
              <a:gd name="T53" fmla="*/ 1253 h 1616"/>
              <a:gd name="T54" fmla="*/ 735 w 1648"/>
              <a:gd name="T55" fmla="*/ 386 h 1616"/>
              <a:gd name="T56" fmla="*/ 476 w 1648"/>
              <a:gd name="T57" fmla="*/ 77 h 1616"/>
              <a:gd name="T58" fmla="*/ 285 w 1648"/>
              <a:gd name="T59" fmla="*/ 369 h 1616"/>
              <a:gd name="T60" fmla="*/ 556 w 1648"/>
              <a:gd name="T61" fmla="*/ 658 h 1616"/>
              <a:gd name="T62" fmla="*/ 735 w 1648"/>
              <a:gd name="T63" fmla="*/ 386 h 1616"/>
              <a:gd name="T64" fmla="*/ 867 w 1648"/>
              <a:gd name="T65" fmla="*/ 1270 h 1616"/>
              <a:gd name="T66" fmla="*/ 530 w 1648"/>
              <a:gd name="T67" fmla="*/ 1001 h 1616"/>
              <a:gd name="T68" fmla="*/ 178 w 1648"/>
              <a:gd name="T69" fmla="*/ 1262 h 1616"/>
              <a:gd name="T70" fmla="*/ 506 w 1648"/>
              <a:gd name="T71" fmla="*/ 1527 h 1616"/>
              <a:gd name="T72" fmla="*/ 867 w 1648"/>
              <a:gd name="T73" fmla="*/ 1270 h 16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648" h="1616">
                <a:moveTo>
                  <a:pt x="1648" y="349"/>
                </a:moveTo>
                <a:cubicBezTo>
                  <a:pt x="1430" y="349"/>
                  <a:pt x="1430" y="349"/>
                  <a:pt x="1430" y="349"/>
                </a:cubicBezTo>
                <a:cubicBezTo>
                  <a:pt x="1430" y="568"/>
                  <a:pt x="1430" y="568"/>
                  <a:pt x="1430" y="568"/>
                </a:cubicBezTo>
                <a:cubicBezTo>
                  <a:pt x="1320" y="568"/>
                  <a:pt x="1320" y="568"/>
                  <a:pt x="1320" y="568"/>
                </a:cubicBezTo>
                <a:cubicBezTo>
                  <a:pt x="1320" y="349"/>
                  <a:pt x="1320" y="349"/>
                  <a:pt x="1320" y="349"/>
                </a:cubicBezTo>
                <a:cubicBezTo>
                  <a:pt x="1102" y="349"/>
                  <a:pt x="1102" y="349"/>
                  <a:pt x="1102" y="349"/>
                </a:cubicBezTo>
                <a:cubicBezTo>
                  <a:pt x="1102" y="240"/>
                  <a:pt x="1102" y="240"/>
                  <a:pt x="1102" y="240"/>
                </a:cubicBezTo>
                <a:cubicBezTo>
                  <a:pt x="1320" y="240"/>
                  <a:pt x="1320" y="240"/>
                  <a:pt x="1320" y="240"/>
                </a:cubicBezTo>
                <a:cubicBezTo>
                  <a:pt x="1320" y="22"/>
                  <a:pt x="1320" y="22"/>
                  <a:pt x="1320" y="22"/>
                </a:cubicBezTo>
                <a:cubicBezTo>
                  <a:pt x="1430" y="22"/>
                  <a:pt x="1430" y="22"/>
                  <a:pt x="1430" y="22"/>
                </a:cubicBezTo>
                <a:cubicBezTo>
                  <a:pt x="1430" y="240"/>
                  <a:pt x="1430" y="240"/>
                  <a:pt x="1430" y="240"/>
                </a:cubicBezTo>
                <a:cubicBezTo>
                  <a:pt x="1648" y="240"/>
                  <a:pt x="1648" y="240"/>
                  <a:pt x="1648" y="240"/>
                </a:cubicBezTo>
                <a:lnTo>
                  <a:pt x="1648" y="349"/>
                </a:lnTo>
                <a:close/>
                <a:moveTo>
                  <a:pt x="1030" y="1253"/>
                </a:moveTo>
                <a:cubicBezTo>
                  <a:pt x="1030" y="1417"/>
                  <a:pt x="881" y="1616"/>
                  <a:pt x="505" y="1616"/>
                </a:cubicBezTo>
                <a:cubicBezTo>
                  <a:pt x="229" y="1616"/>
                  <a:pt x="0" y="1498"/>
                  <a:pt x="0" y="1298"/>
                </a:cubicBezTo>
                <a:cubicBezTo>
                  <a:pt x="0" y="1144"/>
                  <a:pt x="98" y="944"/>
                  <a:pt x="553" y="944"/>
                </a:cubicBezTo>
                <a:cubicBezTo>
                  <a:pt x="486" y="889"/>
                  <a:pt x="469" y="812"/>
                  <a:pt x="510" y="728"/>
                </a:cubicBezTo>
                <a:cubicBezTo>
                  <a:pt x="244" y="728"/>
                  <a:pt x="107" y="571"/>
                  <a:pt x="107" y="372"/>
                </a:cubicBezTo>
                <a:cubicBezTo>
                  <a:pt x="107" y="177"/>
                  <a:pt x="252" y="0"/>
                  <a:pt x="547" y="0"/>
                </a:cubicBezTo>
                <a:cubicBezTo>
                  <a:pt x="622" y="0"/>
                  <a:pt x="1021" y="0"/>
                  <a:pt x="1021" y="0"/>
                </a:cubicBezTo>
                <a:cubicBezTo>
                  <a:pt x="915" y="111"/>
                  <a:pt x="915" y="111"/>
                  <a:pt x="915" y="111"/>
                </a:cubicBezTo>
                <a:cubicBezTo>
                  <a:pt x="791" y="111"/>
                  <a:pt x="791" y="111"/>
                  <a:pt x="791" y="111"/>
                </a:cubicBezTo>
                <a:cubicBezTo>
                  <a:pt x="879" y="161"/>
                  <a:pt x="925" y="265"/>
                  <a:pt x="925" y="379"/>
                </a:cubicBezTo>
                <a:cubicBezTo>
                  <a:pt x="925" y="483"/>
                  <a:pt x="868" y="568"/>
                  <a:pt x="785" y="632"/>
                </a:cubicBezTo>
                <a:cubicBezTo>
                  <a:pt x="639" y="745"/>
                  <a:pt x="677" y="808"/>
                  <a:pt x="830" y="919"/>
                </a:cubicBezTo>
                <a:cubicBezTo>
                  <a:pt x="980" y="1032"/>
                  <a:pt x="1030" y="1120"/>
                  <a:pt x="1030" y="1253"/>
                </a:cubicBezTo>
                <a:close/>
                <a:moveTo>
                  <a:pt x="735" y="386"/>
                </a:moveTo>
                <a:cubicBezTo>
                  <a:pt x="713" y="218"/>
                  <a:pt x="604" y="81"/>
                  <a:pt x="476" y="77"/>
                </a:cubicBezTo>
                <a:cubicBezTo>
                  <a:pt x="349" y="73"/>
                  <a:pt x="263" y="201"/>
                  <a:pt x="285" y="369"/>
                </a:cubicBezTo>
                <a:cubicBezTo>
                  <a:pt x="307" y="537"/>
                  <a:pt x="428" y="654"/>
                  <a:pt x="556" y="658"/>
                </a:cubicBezTo>
                <a:cubicBezTo>
                  <a:pt x="684" y="661"/>
                  <a:pt x="757" y="553"/>
                  <a:pt x="735" y="386"/>
                </a:cubicBezTo>
                <a:close/>
                <a:moveTo>
                  <a:pt x="867" y="1270"/>
                </a:moveTo>
                <a:cubicBezTo>
                  <a:pt x="867" y="1132"/>
                  <a:pt x="741" y="1001"/>
                  <a:pt x="530" y="1001"/>
                </a:cubicBezTo>
                <a:cubicBezTo>
                  <a:pt x="340" y="998"/>
                  <a:pt x="178" y="1121"/>
                  <a:pt x="178" y="1262"/>
                </a:cubicBezTo>
                <a:cubicBezTo>
                  <a:pt x="178" y="1407"/>
                  <a:pt x="316" y="1527"/>
                  <a:pt x="506" y="1527"/>
                </a:cubicBezTo>
                <a:cubicBezTo>
                  <a:pt x="749" y="1527"/>
                  <a:pt x="867" y="1414"/>
                  <a:pt x="867" y="127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 13"/>
          <p:cNvSpPr>
            <a:spLocks noEditPoints="1"/>
          </p:cNvSpPr>
          <p:nvPr/>
        </p:nvSpPr>
        <p:spPr bwMode="auto">
          <a:xfrm>
            <a:off x="6031027" y="3201665"/>
            <a:ext cx="270265" cy="270742"/>
          </a:xfrm>
          <a:custGeom>
            <a:avLst/>
            <a:gdLst>
              <a:gd name="T0" fmla="*/ 403 w 1648"/>
              <a:gd name="T1" fmla="*/ 203 h 1648"/>
              <a:gd name="T2" fmla="*/ 202 w 1648"/>
              <a:gd name="T3" fmla="*/ 405 h 1648"/>
              <a:gd name="T4" fmla="*/ 0 w 1648"/>
              <a:gd name="T5" fmla="*/ 203 h 1648"/>
              <a:gd name="T6" fmla="*/ 202 w 1648"/>
              <a:gd name="T7" fmla="*/ 0 h 1648"/>
              <a:gd name="T8" fmla="*/ 403 w 1648"/>
              <a:gd name="T9" fmla="*/ 203 h 1648"/>
              <a:gd name="T10" fmla="*/ 373 w 1648"/>
              <a:gd name="T11" fmla="*/ 549 h 1648"/>
              <a:gd name="T12" fmla="*/ 33 w 1648"/>
              <a:gd name="T13" fmla="*/ 549 h 1648"/>
              <a:gd name="T14" fmla="*/ 33 w 1648"/>
              <a:gd name="T15" fmla="*/ 1648 h 1648"/>
              <a:gd name="T16" fmla="*/ 373 w 1648"/>
              <a:gd name="T17" fmla="*/ 1648 h 1648"/>
              <a:gd name="T18" fmla="*/ 373 w 1648"/>
              <a:gd name="T19" fmla="*/ 549 h 1648"/>
              <a:gd name="T20" fmla="*/ 917 w 1648"/>
              <a:gd name="T21" fmla="*/ 549 h 1648"/>
              <a:gd name="T22" fmla="*/ 591 w 1648"/>
              <a:gd name="T23" fmla="*/ 549 h 1648"/>
              <a:gd name="T24" fmla="*/ 591 w 1648"/>
              <a:gd name="T25" fmla="*/ 1648 h 1648"/>
              <a:gd name="T26" fmla="*/ 917 w 1648"/>
              <a:gd name="T27" fmla="*/ 1648 h 1648"/>
              <a:gd name="T28" fmla="*/ 917 w 1648"/>
              <a:gd name="T29" fmla="*/ 1071 h 1648"/>
              <a:gd name="T30" fmla="*/ 1124 w 1648"/>
              <a:gd name="T31" fmla="*/ 825 h 1648"/>
              <a:gd name="T32" fmla="*/ 1309 w 1648"/>
              <a:gd name="T33" fmla="*/ 1071 h 1648"/>
              <a:gd name="T34" fmla="*/ 1309 w 1648"/>
              <a:gd name="T35" fmla="*/ 1648 h 1648"/>
              <a:gd name="T36" fmla="*/ 1648 w 1648"/>
              <a:gd name="T37" fmla="*/ 1648 h 1648"/>
              <a:gd name="T38" fmla="*/ 1648 w 1648"/>
              <a:gd name="T39" fmla="*/ 952 h 1648"/>
              <a:gd name="T40" fmla="*/ 1248 w 1648"/>
              <a:gd name="T41" fmla="*/ 516 h 1648"/>
              <a:gd name="T42" fmla="*/ 917 w 1648"/>
              <a:gd name="T43" fmla="*/ 697 h 1648"/>
              <a:gd name="T44" fmla="*/ 917 w 1648"/>
              <a:gd name="T45" fmla="*/ 549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48" h="1648">
                <a:moveTo>
                  <a:pt x="403" y="203"/>
                </a:moveTo>
                <a:cubicBezTo>
                  <a:pt x="403" y="315"/>
                  <a:pt x="313" y="405"/>
                  <a:pt x="202" y="405"/>
                </a:cubicBezTo>
                <a:cubicBezTo>
                  <a:pt x="90" y="405"/>
                  <a:pt x="0" y="315"/>
                  <a:pt x="0" y="203"/>
                </a:cubicBezTo>
                <a:cubicBezTo>
                  <a:pt x="0" y="91"/>
                  <a:pt x="90" y="0"/>
                  <a:pt x="202" y="0"/>
                </a:cubicBezTo>
                <a:cubicBezTo>
                  <a:pt x="313" y="0"/>
                  <a:pt x="403" y="91"/>
                  <a:pt x="403" y="203"/>
                </a:cubicBezTo>
                <a:close/>
                <a:moveTo>
                  <a:pt x="373" y="549"/>
                </a:moveTo>
                <a:cubicBezTo>
                  <a:pt x="33" y="549"/>
                  <a:pt x="33" y="549"/>
                  <a:pt x="33" y="549"/>
                </a:cubicBezTo>
                <a:cubicBezTo>
                  <a:pt x="33" y="1648"/>
                  <a:pt x="33" y="1648"/>
                  <a:pt x="33" y="1648"/>
                </a:cubicBezTo>
                <a:cubicBezTo>
                  <a:pt x="373" y="1648"/>
                  <a:pt x="373" y="1648"/>
                  <a:pt x="373" y="1648"/>
                </a:cubicBezTo>
                <a:lnTo>
                  <a:pt x="373" y="549"/>
                </a:lnTo>
                <a:close/>
                <a:moveTo>
                  <a:pt x="917" y="549"/>
                </a:moveTo>
                <a:cubicBezTo>
                  <a:pt x="591" y="549"/>
                  <a:pt x="591" y="549"/>
                  <a:pt x="591" y="549"/>
                </a:cubicBezTo>
                <a:cubicBezTo>
                  <a:pt x="591" y="1648"/>
                  <a:pt x="591" y="1648"/>
                  <a:pt x="591" y="1648"/>
                </a:cubicBezTo>
                <a:cubicBezTo>
                  <a:pt x="917" y="1648"/>
                  <a:pt x="917" y="1648"/>
                  <a:pt x="917" y="1648"/>
                </a:cubicBezTo>
                <a:cubicBezTo>
                  <a:pt x="917" y="1648"/>
                  <a:pt x="917" y="1240"/>
                  <a:pt x="917" y="1071"/>
                </a:cubicBezTo>
                <a:cubicBezTo>
                  <a:pt x="917" y="917"/>
                  <a:pt x="988" y="825"/>
                  <a:pt x="1124" y="825"/>
                </a:cubicBezTo>
                <a:cubicBezTo>
                  <a:pt x="1249" y="825"/>
                  <a:pt x="1309" y="913"/>
                  <a:pt x="1309" y="1071"/>
                </a:cubicBezTo>
                <a:cubicBezTo>
                  <a:pt x="1309" y="1229"/>
                  <a:pt x="1309" y="1648"/>
                  <a:pt x="1309" y="1648"/>
                </a:cubicBezTo>
                <a:cubicBezTo>
                  <a:pt x="1648" y="1648"/>
                  <a:pt x="1648" y="1648"/>
                  <a:pt x="1648" y="1648"/>
                </a:cubicBezTo>
                <a:cubicBezTo>
                  <a:pt x="1648" y="1648"/>
                  <a:pt x="1648" y="1247"/>
                  <a:pt x="1648" y="952"/>
                </a:cubicBezTo>
                <a:cubicBezTo>
                  <a:pt x="1648" y="658"/>
                  <a:pt x="1481" y="516"/>
                  <a:pt x="1248" y="516"/>
                </a:cubicBezTo>
                <a:cubicBezTo>
                  <a:pt x="1015" y="516"/>
                  <a:pt x="917" y="697"/>
                  <a:pt x="917" y="697"/>
                </a:cubicBezTo>
                <a:cubicBezTo>
                  <a:pt x="917" y="549"/>
                  <a:pt x="917" y="549"/>
                  <a:pt x="917" y="54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4718823" y="208477"/>
            <a:ext cx="121252" cy="262421"/>
          </a:xfrm>
          <a:custGeom>
            <a:avLst/>
            <a:gdLst>
              <a:gd name="T0" fmla="*/ 172 w 760"/>
              <a:gd name="T1" fmla="*/ 539 h 1648"/>
              <a:gd name="T2" fmla="*/ 0 w 760"/>
              <a:gd name="T3" fmla="*/ 539 h 1648"/>
              <a:gd name="T4" fmla="*/ 0 w 760"/>
              <a:gd name="T5" fmla="*/ 820 h 1648"/>
              <a:gd name="T6" fmla="*/ 172 w 760"/>
              <a:gd name="T7" fmla="*/ 820 h 1648"/>
              <a:gd name="T8" fmla="*/ 172 w 760"/>
              <a:gd name="T9" fmla="*/ 1648 h 1648"/>
              <a:gd name="T10" fmla="*/ 504 w 760"/>
              <a:gd name="T11" fmla="*/ 1648 h 1648"/>
              <a:gd name="T12" fmla="*/ 504 w 760"/>
              <a:gd name="T13" fmla="*/ 817 h 1648"/>
              <a:gd name="T14" fmla="*/ 736 w 760"/>
              <a:gd name="T15" fmla="*/ 817 h 1648"/>
              <a:gd name="T16" fmla="*/ 760 w 760"/>
              <a:gd name="T17" fmla="*/ 539 h 1648"/>
              <a:gd name="T18" fmla="*/ 504 w 760"/>
              <a:gd name="T19" fmla="*/ 539 h 1648"/>
              <a:gd name="T20" fmla="*/ 504 w 760"/>
              <a:gd name="T21" fmla="*/ 380 h 1648"/>
              <a:gd name="T22" fmla="*/ 581 w 760"/>
              <a:gd name="T23" fmla="*/ 289 h 1648"/>
              <a:gd name="T24" fmla="*/ 760 w 760"/>
              <a:gd name="T25" fmla="*/ 289 h 1648"/>
              <a:gd name="T26" fmla="*/ 760 w 760"/>
              <a:gd name="T27" fmla="*/ 0 h 1648"/>
              <a:gd name="T28" fmla="*/ 531 w 760"/>
              <a:gd name="T29" fmla="*/ 0 h 1648"/>
              <a:gd name="T30" fmla="*/ 172 w 760"/>
              <a:gd name="T31" fmla="*/ 317 h 1648"/>
              <a:gd name="T32" fmla="*/ 172 w 760"/>
              <a:gd name="T33" fmla="*/ 539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760" h="1648">
                <a:moveTo>
                  <a:pt x="172" y="539"/>
                </a:moveTo>
                <a:cubicBezTo>
                  <a:pt x="0" y="539"/>
                  <a:pt x="0" y="539"/>
                  <a:pt x="0" y="539"/>
                </a:cubicBezTo>
                <a:cubicBezTo>
                  <a:pt x="0" y="820"/>
                  <a:pt x="0" y="820"/>
                  <a:pt x="0" y="820"/>
                </a:cubicBezTo>
                <a:cubicBezTo>
                  <a:pt x="172" y="820"/>
                  <a:pt x="172" y="820"/>
                  <a:pt x="172" y="820"/>
                </a:cubicBezTo>
                <a:cubicBezTo>
                  <a:pt x="172" y="1648"/>
                  <a:pt x="172" y="1648"/>
                  <a:pt x="172" y="1648"/>
                </a:cubicBezTo>
                <a:cubicBezTo>
                  <a:pt x="504" y="1648"/>
                  <a:pt x="504" y="1648"/>
                  <a:pt x="504" y="1648"/>
                </a:cubicBezTo>
                <a:cubicBezTo>
                  <a:pt x="504" y="817"/>
                  <a:pt x="504" y="817"/>
                  <a:pt x="504" y="817"/>
                </a:cubicBezTo>
                <a:cubicBezTo>
                  <a:pt x="736" y="817"/>
                  <a:pt x="736" y="817"/>
                  <a:pt x="736" y="817"/>
                </a:cubicBezTo>
                <a:cubicBezTo>
                  <a:pt x="760" y="539"/>
                  <a:pt x="760" y="539"/>
                  <a:pt x="760" y="539"/>
                </a:cubicBezTo>
                <a:cubicBezTo>
                  <a:pt x="504" y="539"/>
                  <a:pt x="504" y="539"/>
                  <a:pt x="504" y="539"/>
                </a:cubicBezTo>
                <a:cubicBezTo>
                  <a:pt x="504" y="539"/>
                  <a:pt x="504" y="435"/>
                  <a:pt x="504" y="380"/>
                </a:cubicBezTo>
                <a:cubicBezTo>
                  <a:pt x="504" y="315"/>
                  <a:pt x="517" y="289"/>
                  <a:pt x="581" y="289"/>
                </a:cubicBezTo>
                <a:cubicBezTo>
                  <a:pt x="632" y="289"/>
                  <a:pt x="760" y="289"/>
                  <a:pt x="760" y="289"/>
                </a:cubicBezTo>
                <a:cubicBezTo>
                  <a:pt x="760" y="0"/>
                  <a:pt x="760" y="0"/>
                  <a:pt x="760" y="0"/>
                </a:cubicBezTo>
                <a:cubicBezTo>
                  <a:pt x="760" y="0"/>
                  <a:pt x="571" y="0"/>
                  <a:pt x="531" y="0"/>
                </a:cubicBezTo>
                <a:cubicBezTo>
                  <a:pt x="284" y="0"/>
                  <a:pt x="172" y="109"/>
                  <a:pt x="172" y="317"/>
                </a:cubicBezTo>
                <a:cubicBezTo>
                  <a:pt x="172" y="498"/>
                  <a:pt x="172" y="539"/>
                  <a:pt x="172" y="53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reeform 5"/>
          <p:cNvSpPr>
            <a:spLocks/>
          </p:cNvSpPr>
          <p:nvPr/>
        </p:nvSpPr>
        <p:spPr bwMode="auto">
          <a:xfrm>
            <a:off x="8156518" y="753221"/>
            <a:ext cx="258277" cy="229713"/>
          </a:xfrm>
          <a:custGeom>
            <a:avLst/>
            <a:gdLst>
              <a:gd name="T0" fmla="*/ 1413 w 1715"/>
              <a:gd name="T1" fmla="*/ 65 h 1525"/>
              <a:gd name="T2" fmla="*/ 1392 w 1715"/>
              <a:gd name="T3" fmla="*/ 378 h 1525"/>
              <a:gd name="T4" fmla="*/ 1448 w 1715"/>
              <a:gd name="T5" fmla="*/ 784 h 1525"/>
              <a:gd name="T6" fmla="*/ 1328 w 1715"/>
              <a:gd name="T7" fmla="*/ 1184 h 1525"/>
              <a:gd name="T8" fmla="*/ 1024 w 1715"/>
              <a:gd name="T9" fmla="*/ 281 h 1525"/>
              <a:gd name="T10" fmla="*/ 1122 w 1715"/>
              <a:gd name="T11" fmla="*/ 273 h 1525"/>
              <a:gd name="T12" fmla="*/ 1151 w 1715"/>
              <a:gd name="T13" fmla="*/ 233 h 1525"/>
              <a:gd name="T14" fmla="*/ 1111 w 1715"/>
              <a:gd name="T15" fmla="*/ 205 h 1525"/>
              <a:gd name="T16" fmla="*/ 891 w 1715"/>
              <a:gd name="T17" fmla="*/ 213 h 1525"/>
              <a:gd name="T18" fmla="*/ 675 w 1715"/>
              <a:gd name="T19" fmla="*/ 205 h 1525"/>
              <a:gd name="T20" fmla="*/ 634 w 1715"/>
              <a:gd name="T21" fmla="*/ 229 h 1525"/>
              <a:gd name="T22" fmla="*/ 661 w 1715"/>
              <a:gd name="T23" fmla="*/ 273 h 1525"/>
              <a:gd name="T24" fmla="*/ 752 w 1715"/>
              <a:gd name="T25" fmla="*/ 281 h 1525"/>
              <a:gd name="T26" fmla="*/ 883 w 1715"/>
              <a:gd name="T27" fmla="*/ 639 h 1525"/>
              <a:gd name="T28" fmla="*/ 698 w 1715"/>
              <a:gd name="T29" fmla="*/ 1188 h 1525"/>
              <a:gd name="T30" fmla="*/ 394 w 1715"/>
              <a:gd name="T31" fmla="*/ 281 h 1525"/>
              <a:gd name="T32" fmla="*/ 492 w 1715"/>
              <a:gd name="T33" fmla="*/ 273 h 1525"/>
              <a:gd name="T34" fmla="*/ 521 w 1715"/>
              <a:gd name="T35" fmla="*/ 233 h 1525"/>
              <a:gd name="T36" fmla="*/ 481 w 1715"/>
              <a:gd name="T37" fmla="*/ 205 h 1525"/>
              <a:gd name="T38" fmla="*/ 261 w 1715"/>
              <a:gd name="T39" fmla="*/ 213 h 1525"/>
              <a:gd name="T40" fmla="*/ 45 w 1715"/>
              <a:gd name="T41" fmla="*/ 205 h 1525"/>
              <a:gd name="T42" fmla="*/ 4 w 1715"/>
              <a:gd name="T43" fmla="*/ 229 h 1525"/>
              <a:gd name="T44" fmla="*/ 30 w 1715"/>
              <a:gd name="T45" fmla="*/ 273 h 1525"/>
              <a:gd name="T46" fmla="*/ 122 w 1715"/>
              <a:gd name="T47" fmla="*/ 281 h 1525"/>
              <a:gd name="T48" fmla="*/ 549 w 1715"/>
              <a:gd name="T49" fmla="*/ 1450 h 1525"/>
              <a:gd name="T50" fmla="*/ 685 w 1715"/>
              <a:gd name="T51" fmla="*/ 1448 h 1525"/>
              <a:gd name="T52" fmla="*/ 924 w 1715"/>
              <a:gd name="T53" fmla="*/ 751 h 1525"/>
              <a:gd name="T54" fmla="*/ 1179 w 1715"/>
              <a:gd name="T55" fmla="*/ 1450 h 1525"/>
              <a:gd name="T56" fmla="*/ 1315 w 1715"/>
              <a:gd name="T57" fmla="*/ 1448 h 1525"/>
              <a:gd name="T58" fmla="*/ 1607 w 1715"/>
              <a:gd name="T59" fmla="*/ 608 h 1525"/>
              <a:gd name="T60" fmla="*/ 1413 w 1715"/>
              <a:gd name="T61" fmla="*/ 65 h 1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715" h="1525">
                <a:moveTo>
                  <a:pt x="1413" y="65"/>
                </a:moveTo>
                <a:cubicBezTo>
                  <a:pt x="1362" y="82"/>
                  <a:pt x="1253" y="188"/>
                  <a:pt x="1392" y="378"/>
                </a:cubicBezTo>
                <a:cubicBezTo>
                  <a:pt x="1530" y="568"/>
                  <a:pt x="1448" y="784"/>
                  <a:pt x="1448" y="784"/>
                </a:cubicBezTo>
                <a:cubicBezTo>
                  <a:pt x="1328" y="1184"/>
                  <a:pt x="1328" y="1184"/>
                  <a:pt x="1328" y="1184"/>
                </a:cubicBezTo>
                <a:cubicBezTo>
                  <a:pt x="1024" y="281"/>
                  <a:pt x="1024" y="281"/>
                  <a:pt x="1024" y="281"/>
                </a:cubicBezTo>
                <a:cubicBezTo>
                  <a:pt x="1024" y="281"/>
                  <a:pt x="1110" y="275"/>
                  <a:pt x="1122" y="273"/>
                </a:cubicBezTo>
                <a:cubicBezTo>
                  <a:pt x="1134" y="271"/>
                  <a:pt x="1155" y="259"/>
                  <a:pt x="1151" y="233"/>
                </a:cubicBezTo>
                <a:cubicBezTo>
                  <a:pt x="1148" y="208"/>
                  <a:pt x="1129" y="204"/>
                  <a:pt x="1111" y="205"/>
                </a:cubicBezTo>
                <a:cubicBezTo>
                  <a:pt x="1102" y="206"/>
                  <a:pt x="996" y="213"/>
                  <a:pt x="891" y="213"/>
                </a:cubicBezTo>
                <a:cubicBezTo>
                  <a:pt x="787" y="213"/>
                  <a:pt x="683" y="205"/>
                  <a:pt x="675" y="205"/>
                </a:cubicBezTo>
                <a:cubicBezTo>
                  <a:pt x="661" y="204"/>
                  <a:pt x="639" y="206"/>
                  <a:pt x="634" y="229"/>
                </a:cubicBezTo>
                <a:cubicBezTo>
                  <a:pt x="630" y="249"/>
                  <a:pt x="640" y="270"/>
                  <a:pt x="661" y="273"/>
                </a:cubicBezTo>
                <a:cubicBezTo>
                  <a:pt x="682" y="275"/>
                  <a:pt x="668" y="273"/>
                  <a:pt x="752" y="281"/>
                </a:cubicBezTo>
                <a:cubicBezTo>
                  <a:pt x="752" y="281"/>
                  <a:pt x="810" y="439"/>
                  <a:pt x="883" y="639"/>
                </a:cubicBezTo>
                <a:cubicBezTo>
                  <a:pt x="698" y="1188"/>
                  <a:pt x="698" y="1188"/>
                  <a:pt x="698" y="1188"/>
                </a:cubicBezTo>
                <a:cubicBezTo>
                  <a:pt x="394" y="281"/>
                  <a:pt x="394" y="281"/>
                  <a:pt x="394" y="281"/>
                </a:cubicBezTo>
                <a:cubicBezTo>
                  <a:pt x="394" y="281"/>
                  <a:pt x="479" y="275"/>
                  <a:pt x="492" y="273"/>
                </a:cubicBezTo>
                <a:cubicBezTo>
                  <a:pt x="504" y="271"/>
                  <a:pt x="524" y="259"/>
                  <a:pt x="521" y="233"/>
                </a:cubicBezTo>
                <a:cubicBezTo>
                  <a:pt x="518" y="208"/>
                  <a:pt x="499" y="204"/>
                  <a:pt x="481" y="205"/>
                </a:cubicBezTo>
                <a:cubicBezTo>
                  <a:pt x="472" y="206"/>
                  <a:pt x="366" y="214"/>
                  <a:pt x="261" y="213"/>
                </a:cubicBezTo>
                <a:cubicBezTo>
                  <a:pt x="156" y="213"/>
                  <a:pt x="53" y="205"/>
                  <a:pt x="45" y="205"/>
                </a:cubicBezTo>
                <a:cubicBezTo>
                  <a:pt x="30" y="204"/>
                  <a:pt x="9" y="206"/>
                  <a:pt x="4" y="229"/>
                </a:cubicBezTo>
                <a:cubicBezTo>
                  <a:pt x="0" y="249"/>
                  <a:pt x="9" y="270"/>
                  <a:pt x="30" y="273"/>
                </a:cubicBezTo>
                <a:cubicBezTo>
                  <a:pt x="51" y="275"/>
                  <a:pt x="37" y="273"/>
                  <a:pt x="122" y="281"/>
                </a:cubicBezTo>
                <a:cubicBezTo>
                  <a:pt x="122" y="281"/>
                  <a:pt x="527" y="1391"/>
                  <a:pt x="549" y="1450"/>
                </a:cubicBezTo>
                <a:cubicBezTo>
                  <a:pt x="570" y="1510"/>
                  <a:pt x="659" y="1525"/>
                  <a:pt x="685" y="1448"/>
                </a:cubicBezTo>
                <a:cubicBezTo>
                  <a:pt x="703" y="1390"/>
                  <a:pt x="849" y="967"/>
                  <a:pt x="924" y="751"/>
                </a:cubicBezTo>
                <a:cubicBezTo>
                  <a:pt x="1037" y="1061"/>
                  <a:pt x="1167" y="1417"/>
                  <a:pt x="1179" y="1450"/>
                </a:cubicBezTo>
                <a:cubicBezTo>
                  <a:pt x="1201" y="1510"/>
                  <a:pt x="1290" y="1525"/>
                  <a:pt x="1315" y="1448"/>
                </a:cubicBezTo>
                <a:cubicBezTo>
                  <a:pt x="1340" y="1370"/>
                  <a:pt x="1484" y="968"/>
                  <a:pt x="1607" y="608"/>
                </a:cubicBezTo>
                <a:cubicBezTo>
                  <a:pt x="1715" y="280"/>
                  <a:pt x="1614" y="0"/>
                  <a:pt x="1413" y="6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 9"/>
          <p:cNvSpPr>
            <a:spLocks noEditPoints="1"/>
          </p:cNvSpPr>
          <p:nvPr/>
        </p:nvSpPr>
        <p:spPr bwMode="auto">
          <a:xfrm>
            <a:off x="6963652" y="155839"/>
            <a:ext cx="305250" cy="194047"/>
          </a:xfrm>
          <a:custGeom>
            <a:avLst/>
            <a:gdLst>
              <a:gd name="T0" fmla="*/ 2533 w 5496"/>
              <a:gd name="T1" fmla="*/ 363 h 3497"/>
              <a:gd name="T2" fmla="*/ 2689 w 5496"/>
              <a:gd name="T3" fmla="*/ 884 h 3497"/>
              <a:gd name="T4" fmla="*/ 2531 w 5496"/>
              <a:gd name="T5" fmla="*/ 1386 h 3497"/>
              <a:gd name="T6" fmla="*/ 2271 w 5496"/>
              <a:gd name="T7" fmla="*/ 1580 h 3497"/>
              <a:gd name="T8" fmla="*/ 2665 w 5496"/>
              <a:gd name="T9" fmla="*/ 1881 h 3497"/>
              <a:gd name="T10" fmla="*/ 2798 w 5496"/>
              <a:gd name="T11" fmla="*/ 2381 h 3497"/>
              <a:gd name="T12" fmla="*/ 2646 w 5496"/>
              <a:gd name="T13" fmla="*/ 2925 h 3497"/>
              <a:gd name="T14" fmla="*/ 2405 w 5496"/>
              <a:gd name="T15" fmla="*/ 3194 h 3497"/>
              <a:gd name="T16" fmla="*/ 2019 w 5496"/>
              <a:gd name="T17" fmla="*/ 3365 h 3497"/>
              <a:gd name="T18" fmla="*/ 1537 w 5496"/>
              <a:gd name="T19" fmla="*/ 3411 h 3497"/>
              <a:gd name="T20" fmla="*/ 0 w 5496"/>
              <a:gd name="T21" fmla="*/ 3411 h 3497"/>
              <a:gd name="T22" fmla="*/ 0 w 5496"/>
              <a:gd name="T23" fmla="*/ 0 h 3497"/>
              <a:gd name="T24" fmla="*/ 1649 w 5496"/>
              <a:gd name="T25" fmla="*/ 0 h 3497"/>
              <a:gd name="T26" fmla="*/ 2533 w 5496"/>
              <a:gd name="T27" fmla="*/ 363 h 3497"/>
              <a:gd name="T28" fmla="*/ 680 w 5496"/>
              <a:gd name="T29" fmla="*/ 592 h 3497"/>
              <a:gd name="T30" fmla="*/ 680 w 5496"/>
              <a:gd name="T31" fmla="*/ 1344 h 3497"/>
              <a:gd name="T32" fmla="*/ 1509 w 5496"/>
              <a:gd name="T33" fmla="*/ 1344 h 3497"/>
              <a:gd name="T34" fmla="*/ 1870 w 5496"/>
              <a:gd name="T35" fmla="*/ 1260 h 3497"/>
              <a:gd name="T36" fmla="*/ 2009 w 5496"/>
              <a:gd name="T37" fmla="*/ 960 h 3497"/>
              <a:gd name="T38" fmla="*/ 1826 w 5496"/>
              <a:gd name="T39" fmla="*/ 645 h 3497"/>
              <a:gd name="T40" fmla="*/ 1422 w 5496"/>
              <a:gd name="T41" fmla="*/ 592 h 3497"/>
              <a:gd name="T42" fmla="*/ 680 w 5496"/>
              <a:gd name="T43" fmla="*/ 592 h 3497"/>
              <a:gd name="T44" fmla="*/ 680 w 5496"/>
              <a:gd name="T45" fmla="*/ 1909 h 3497"/>
              <a:gd name="T46" fmla="*/ 680 w 5496"/>
              <a:gd name="T47" fmla="*/ 2819 h 3497"/>
              <a:gd name="T48" fmla="*/ 1509 w 5496"/>
              <a:gd name="T49" fmla="*/ 2819 h 3497"/>
              <a:gd name="T50" fmla="*/ 1854 w 5496"/>
              <a:gd name="T51" fmla="*/ 2759 h 3497"/>
              <a:gd name="T52" fmla="*/ 2078 w 5496"/>
              <a:gd name="T53" fmla="*/ 2333 h 3497"/>
              <a:gd name="T54" fmla="*/ 1861 w 5496"/>
              <a:gd name="T55" fmla="*/ 1967 h 3497"/>
              <a:gd name="T56" fmla="*/ 1520 w 5496"/>
              <a:gd name="T57" fmla="*/ 1909 h 3497"/>
              <a:gd name="T58" fmla="*/ 680 w 5496"/>
              <a:gd name="T59" fmla="*/ 1909 h 3497"/>
              <a:gd name="T60" fmla="*/ 4834 w 5496"/>
              <a:gd name="T61" fmla="*/ 939 h 3497"/>
              <a:gd name="T62" fmla="*/ 5270 w 5496"/>
              <a:gd name="T63" fmla="*/ 1313 h 3497"/>
              <a:gd name="T64" fmla="*/ 5471 w 5496"/>
              <a:gd name="T65" fmla="*/ 1834 h 3497"/>
              <a:gd name="T66" fmla="*/ 5493 w 5496"/>
              <a:gd name="T67" fmla="*/ 2335 h 3497"/>
              <a:gd name="T68" fmla="*/ 3655 w 5496"/>
              <a:gd name="T69" fmla="*/ 2335 h 3497"/>
              <a:gd name="T70" fmla="*/ 3919 w 5496"/>
              <a:gd name="T71" fmla="*/ 2867 h 3497"/>
              <a:gd name="T72" fmla="*/ 4283 w 5496"/>
              <a:gd name="T73" fmla="*/ 2962 h 3497"/>
              <a:gd name="T74" fmla="*/ 4649 w 5496"/>
              <a:gd name="T75" fmla="*/ 2846 h 3497"/>
              <a:gd name="T76" fmla="*/ 4785 w 5496"/>
              <a:gd name="T77" fmla="*/ 2673 h 3497"/>
              <a:gd name="T78" fmla="*/ 5458 w 5496"/>
              <a:gd name="T79" fmla="*/ 2673 h 3497"/>
              <a:gd name="T80" fmla="*/ 5214 w 5496"/>
              <a:gd name="T81" fmla="*/ 3129 h 3497"/>
              <a:gd name="T82" fmla="*/ 4265 w 5496"/>
              <a:gd name="T83" fmla="*/ 3497 h 3497"/>
              <a:gd name="T84" fmla="*/ 3376 w 5496"/>
              <a:gd name="T85" fmla="*/ 3186 h 3497"/>
              <a:gd name="T86" fmla="*/ 2991 w 5496"/>
              <a:gd name="T87" fmla="*/ 2176 h 3497"/>
              <a:gd name="T88" fmla="*/ 3339 w 5496"/>
              <a:gd name="T89" fmla="*/ 1171 h 3497"/>
              <a:gd name="T90" fmla="*/ 4241 w 5496"/>
              <a:gd name="T91" fmla="*/ 821 h 3497"/>
              <a:gd name="T92" fmla="*/ 4834 w 5496"/>
              <a:gd name="T93" fmla="*/ 939 h 3497"/>
              <a:gd name="T94" fmla="*/ 3847 w 5496"/>
              <a:gd name="T95" fmla="*/ 1509 h 3497"/>
              <a:gd name="T96" fmla="*/ 3671 w 5496"/>
              <a:gd name="T97" fmla="*/ 1900 h 3497"/>
              <a:gd name="T98" fmla="*/ 4808 w 5496"/>
              <a:gd name="T99" fmla="*/ 1900 h 3497"/>
              <a:gd name="T100" fmla="*/ 4632 w 5496"/>
              <a:gd name="T101" fmla="*/ 1501 h 3497"/>
              <a:gd name="T102" fmla="*/ 4241 w 5496"/>
              <a:gd name="T103" fmla="*/ 1365 h 3497"/>
              <a:gd name="T104" fmla="*/ 3847 w 5496"/>
              <a:gd name="T105" fmla="*/ 1509 h 3497"/>
              <a:gd name="T106" fmla="*/ 4939 w 5496"/>
              <a:gd name="T107" fmla="*/ 196 h 3497"/>
              <a:gd name="T108" fmla="*/ 3457 w 5496"/>
              <a:gd name="T109" fmla="*/ 196 h 3497"/>
              <a:gd name="T110" fmla="*/ 3457 w 5496"/>
              <a:gd name="T111" fmla="*/ 540 h 3497"/>
              <a:gd name="T112" fmla="*/ 4939 w 5496"/>
              <a:gd name="T113" fmla="*/ 540 h 3497"/>
              <a:gd name="T114" fmla="*/ 4939 w 5496"/>
              <a:gd name="T115" fmla="*/ 196 h 3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496" h="3497">
                <a:moveTo>
                  <a:pt x="2533" y="363"/>
                </a:moveTo>
                <a:cubicBezTo>
                  <a:pt x="2637" y="508"/>
                  <a:pt x="2689" y="682"/>
                  <a:pt x="2689" y="884"/>
                </a:cubicBezTo>
                <a:cubicBezTo>
                  <a:pt x="2689" y="1092"/>
                  <a:pt x="2637" y="1259"/>
                  <a:pt x="2531" y="1386"/>
                </a:cubicBezTo>
                <a:cubicBezTo>
                  <a:pt x="2472" y="1457"/>
                  <a:pt x="2386" y="1522"/>
                  <a:pt x="2271" y="1580"/>
                </a:cubicBezTo>
                <a:cubicBezTo>
                  <a:pt x="2445" y="1644"/>
                  <a:pt x="2577" y="1744"/>
                  <a:pt x="2665" y="1881"/>
                </a:cubicBezTo>
                <a:cubicBezTo>
                  <a:pt x="2754" y="2019"/>
                  <a:pt x="2798" y="2185"/>
                  <a:pt x="2798" y="2381"/>
                </a:cubicBezTo>
                <a:cubicBezTo>
                  <a:pt x="2798" y="2583"/>
                  <a:pt x="2748" y="2765"/>
                  <a:pt x="2646" y="2925"/>
                </a:cubicBezTo>
                <a:cubicBezTo>
                  <a:pt x="2582" y="3032"/>
                  <a:pt x="2501" y="3121"/>
                  <a:pt x="2405" y="3194"/>
                </a:cubicBezTo>
                <a:cubicBezTo>
                  <a:pt x="2296" y="3277"/>
                  <a:pt x="2167" y="3334"/>
                  <a:pt x="2019" y="3365"/>
                </a:cubicBezTo>
                <a:cubicBezTo>
                  <a:pt x="1871" y="3396"/>
                  <a:pt x="1710" y="3411"/>
                  <a:pt x="1537" y="3411"/>
                </a:cubicBezTo>
                <a:lnTo>
                  <a:pt x="0" y="3411"/>
                </a:lnTo>
                <a:lnTo>
                  <a:pt x="0" y="0"/>
                </a:lnTo>
                <a:lnTo>
                  <a:pt x="1649" y="0"/>
                </a:lnTo>
                <a:cubicBezTo>
                  <a:pt x="2065" y="6"/>
                  <a:pt x="2359" y="127"/>
                  <a:pt x="2533" y="363"/>
                </a:cubicBezTo>
                <a:close/>
                <a:moveTo>
                  <a:pt x="680" y="592"/>
                </a:moveTo>
                <a:lnTo>
                  <a:pt x="680" y="1344"/>
                </a:lnTo>
                <a:lnTo>
                  <a:pt x="1509" y="1344"/>
                </a:lnTo>
                <a:cubicBezTo>
                  <a:pt x="1658" y="1344"/>
                  <a:pt x="1778" y="1316"/>
                  <a:pt x="1870" y="1260"/>
                </a:cubicBezTo>
                <a:cubicBezTo>
                  <a:pt x="1963" y="1204"/>
                  <a:pt x="2009" y="1104"/>
                  <a:pt x="2009" y="960"/>
                </a:cubicBezTo>
                <a:cubicBezTo>
                  <a:pt x="2009" y="801"/>
                  <a:pt x="1948" y="696"/>
                  <a:pt x="1826" y="645"/>
                </a:cubicBezTo>
                <a:cubicBezTo>
                  <a:pt x="1720" y="610"/>
                  <a:pt x="1586" y="592"/>
                  <a:pt x="1422" y="592"/>
                </a:cubicBezTo>
                <a:lnTo>
                  <a:pt x="680" y="592"/>
                </a:lnTo>
                <a:close/>
                <a:moveTo>
                  <a:pt x="680" y="1909"/>
                </a:moveTo>
                <a:lnTo>
                  <a:pt x="680" y="2819"/>
                </a:lnTo>
                <a:lnTo>
                  <a:pt x="1509" y="2819"/>
                </a:lnTo>
                <a:cubicBezTo>
                  <a:pt x="1657" y="2819"/>
                  <a:pt x="1772" y="2799"/>
                  <a:pt x="1854" y="2759"/>
                </a:cubicBezTo>
                <a:cubicBezTo>
                  <a:pt x="2004" y="2684"/>
                  <a:pt x="2078" y="2542"/>
                  <a:pt x="2078" y="2333"/>
                </a:cubicBezTo>
                <a:cubicBezTo>
                  <a:pt x="2078" y="2155"/>
                  <a:pt x="2006" y="2033"/>
                  <a:pt x="1861" y="1967"/>
                </a:cubicBezTo>
                <a:cubicBezTo>
                  <a:pt x="1780" y="1930"/>
                  <a:pt x="1666" y="1911"/>
                  <a:pt x="1520" y="1909"/>
                </a:cubicBezTo>
                <a:lnTo>
                  <a:pt x="680" y="1909"/>
                </a:lnTo>
                <a:close/>
                <a:moveTo>
                  <a:pt x="4834" y="939"/>
                </a:moveTo>
                <a:cubicBezTo>
                  <a:pt x="5010" y="1018"/>
                  <a:pt x="5155" y="1143"/>
                  <a:pt x="5270" y="1313"/>
                </a:cubicBezTo>
                <a:cubicBezTo>
                  <a:pt x="5373" y="1463"/>
                  <a:pt x="5440" y="1636"/>
                  <a:pt x="5471" y="1834"/>
                </a:cubicBezTo>
                <a:cubicBezTo>
                  <a:pt x="5489" y="1950"/>
                  <a:pt x="5496" y="2117"/>
                  <a:pt x="5493" y="2335"/>
                </a:cubicBezTo>
                <a:lnTo>
                  <a:pt x="3655" y="2335"/>
                </a:lnTo>
                <a:cubicBezTo>
                  <a:pt x="3666" y="2588"/>
                  <a:pt x="3753" y="2765"/>
                  <a:pt x="3919" y="2867"/>
                </a:cubicBezTo>
                <a:cubicBezTo>
                  <a:pt x="4020" y="2931"/>
                  <a:pt x="4141" y="2962"/>
                  <a:pt x="4283" y="2962"/>
                </a:cubicBezTo>
                <a:cubicBezTo>
                  <a:pt x="4433" y="2962"/>
                  <a:pt x="4555" y="2924"/>
                  <a:pt x="4649" y="2846"/>
                </a:cubicBezTo>
                <a:cubicBezTo>
                  <a:pt x="4700" y="2805"/>
                  <a:pt x="4746" y="2747"/>
                  <a:pt x="4785" y="2673"/>
                </a:cubicBezTo>
                <a:lnTo>
                  <a:pt x="5458" y="2673"/>
                </a:lnTo>
                <a:cubicBezTo>
                  <a:pt x="5441" y="2823"/>
                  <a:pt x="5359" y="2975"/>
                  <a:pt x="5214" y="3129"/>
                </a:cubicBezTo>
                <a:cubicBezTo>
                  <a:pt x="4988" y="3374"/>
                  <a:pt x="4671" y="3497"/>
                  <a:pt x="4265" y="3497"/>
                </a:cubicBezTo>
                <a:cubicBezTo>
                  <a:pt x="3929" y="3497"/>
                  <a:pt x="3633" y="3393"/>
                  <a:pt x="3376" y="3186"/>
                </a:cubicBezTo>
                <a:cubicBezTo>
                  <a:pt x="3119" y="2980"/>
                  <a:pt x="2991" y="2643"/>
                  <a:pt x="2991" y="2176"/>
                </a:cubicBezTo>
                <a:cubicBezTo>
                  <a:pt x="2991" y="1739"/>
                  <a:pt x="3107" y="1404"/>
                  <a:pt x="3339" y="1171"/>
                </a:cubicBezTo>
                <a:cubicBezTo>
                  <a:pt x="3570" y="938"/>
                  <a:pt x="3871" y="821"/>
                  <a:pt x="4241" y="821"/>
                </a:cubicBezTo>
                <a:cubicBezTo>
                  <a:pt x="4460" y="821"/>
                  <a:pt x="4658" y="861"/>
                  <a:pt x="4834" y="939"/>
                </a:cubicBezTo>
                <a:close/>
                <a:moveTo>
                  <a:pt x="3847" y="1509"/>
                </a:moveTo>
                <a:cubicBezTo>
                  <a:pt x="3754" y="1605"/>
                  <a:pt x="3695" y="1736"/>
                  <a:pt x="3671" y="1900"/>
                </a:cubicBezTo>
                <a:lnTo>
                  <a:pt x="4808" y="1900"/>
                </a:lnTo>
                <a:cubicBezTo>
                  <a:pt x="4796" y="1725"/>
                  <a:pt x="4737" y="1592"/>
                  <a:pt x="4632" y="1501"/>
                </a:cubicBezTo>
                <a:cubicBezTo>
                  <a:pt x="4527" y="1410"/>
                  <a:pt x="4397" y="1365"/>
                  <a:pt x="4241" y="1365"/>
                </a:cubicBezTo>
                <a:cubicBezTo>
                  <a:pt x="4072" y="1365"/>
                  <a:pt x="3940" y="1413"/>
                  <a:pt x="3847" y="1509"/>
                </a:cubicBezTo>
                <a:close/>
                <a:moveTo>
                  <a:pt x="4939" y="196"/>
                </a:moveTo>
                <a:lnTo>
                  <a:pt x="3457" y="196"/>
                </a:lnTo>
                <a:lnTo>
                  <a:pt x="3457" y="540"/>
                </a:lnTo>
                <a:lnTo>
                  <a:pt x="4939" y="540"/>
                </a:lnTo>
                <a:lnTo>
                  <a:pt x="4939" y="196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FBFBFB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9922874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AJAX : </a:t>
            </a:r>
            <a:r>
              <a:rPr lang="fr-FR" dirty="0" err="1">
                <a:latin typeface="Titillium Lt" panose="00000400000000000000" pitchFamily="50" charset="0"/>
              </a:rPr>
              <a:t>Asynchronous</a:t>
            </a:r>
            <a:r>
              <a:rPr lang="fr-FR" dirty="0">
                <a:latin typeface="Titillium Lt" panose="00000400000000000000" pitchFamily="50" charset="0"/>
              </a:rPr>
              <a:t> JavaScript And XML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132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2125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AJAX n’est pas un énième langage à découvrir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C’est un ensemble de technologies (JavaScript, DOM, XML, JSON…) qui, mises ensemble, permettent de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Récupérer des données sur un serveur </a:t>
            </a:r>
            <a:r>
              <a:rPr kumimoji="0" lang="fr-FR" sz="1800" b="1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après que la page a été chargée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Actualiser une page </a:t>
            </a:r>
            <a:r>
              <a:rPr kumimoji="0" lang="fr-FR" sz="1800" b="1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sans la recharger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Envoyer des données à un serveur </a:t>
            </a:r>
            <a:r>
              <a:rPr kumimoji="0" lang="fr-FR" sz="1800" b="1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(en arrière-plan)</a:t>
            </a:r>
            <a:endParaRPr kumimoji="0" lang="fr-FR" sz="1800" b="1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F09B5AD-6FA7-40F4-BE79-789A61597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QU’EST-CE-QUE C’EST ?</a:t>
            </a:r>
          </a:p>
        </p:txBody>
      </p:sp>
      <p:pic>
        <p:nvPicPr>
          <p:cNvPr id="4" name="Média en ligne 3" title="JavaScript and AJAX tutorial: What is AJAX? | lynda.com">
            <a:hlinkClick r:id="" action="ppaction://media"/>
            <a:extLst>
              <a:ext uri="{FF2B5EF4-FFF2-40B4-BE49-F238E27FC236}">
                <a16:creationId xmlns:a16="http://schemas.microsoft.com/office/drawing/2014/main" id="{F059BDE4-9E76-4E7E-8F66-760402489BF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3667682" y="3561505"/>
            <a:ext cx="4856635" cy="2731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039927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AJAX : </a:t>
            </a:r>
            <a:r>
              <a:rPr lang="fr-FR" dirty="0" err="1">
                <a:latin typeface="Titillium Lt" panose="00000400000000000000" pitchFamily="50" charset="0"/>
              </a:rPr>
              <a:t>Asynchronous</a:t>
            </a:r>
            <a:r>
              <a:rPr lang="fr-FR" dirty="0">
                <a:latin typeface="Titillium Lt" panose="00000400000000000000" pitchFamily="50" charset="0"/>
              </a:rPr>
              <a:t> JavaScript And XML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133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F09B5AD-6FA7-40F4-BE79-789A61597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COMMENT CA MARCHE ?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6D412BD-45E0-4007-BA24-FDFA2972437B}"/>
              </a:ext>
            </a:extLst>
          </p:cNvPr>
          <p:cNvSpPr txBox="1"/>
          <p:nvPr/>
        </p:nvSpPr>
        <p:spPr>
          <a:xfrm>
            <a:off x="963930" y="2114879"/>
            <a:ext cx="3104216" cy="14773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381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 événement intervient…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 objet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XMLHttpRequest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est créé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 requête HTTP est envoyée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B4744F8-125A-4A4A-90DD-37A882708FDC}"/>
              </a:ext>
            </a:extLst>
          </p:cNvPr>
          <p:cNvSpPr txBox="1"/>
          <p:nvPr/>
        </p:nvSpPr>
        <p:spPr>
          <a:xfrm>
            <a:off x="8222144" y="2391878"/>
            <a:ext cx="3035792" cy="9233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381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traite la requête HTTP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crée une réponse et la renvoie au client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C518F728-8AE8-4786-A1BD-77233D039B89}"/>
              </a:ext>
            </a:extLst>
          </p:cNvPr>
          <p:cNvSpPr txBox="1"/>
          <p:nvPr/>
        </p:nvSpPr>
        <p:spPr>
          <a:xfrm>
            <a:off x="963930" y="4638111"/>
            <a:ext cx="3104216" cy="120032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381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traite la réponse reçue en utilisant JavaScript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 contenu de la page est mis à jour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0CECCA6-EDAB-4465-BEFF-531B4B72685A}"/>
              </a:ext>
            </a:extLst>
          </p:cNvPr>
          <p:cNvSpPr txBox="1"/>
          <p:nvPr/>
        </p:nvSpPr>
        <p:spPr>
          <a:xfrm>
            <a:off x="2063670" y="1584313"/>
            <a:ext cx="9047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Client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837AEF5-697C-41D3-9F2D-1906FCD5EA11}"/>
              </a:ext>
            </a:extLst>
          </p:cNvPr>
          <p:cNvSpPr txBox="1"/>
          <p:nvPr/>
        </p:nvSpPr>
        <p:spPr>
          <a:xfrm>
            <a:off x="9165267" y="1861313"/>
            <a:ext cx="11495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Serveur</a:t>
            </a:r>
          </a:p>
        </p:txBody>
      </p:sp>
      <p:sp>
        <p:nvSpPr>
          <p:cNvPr id="6" name="Nuage 5">
            <a:extLst>
              <a:ext uri="{FF2B5EF4-FFF2-40B4-BE49-F238E27FC236}">
                <a16:creationId xmlns:a16="http://schemas.microsoft.com/office/drawing/2014/main" id="{7504EB2C-3DAB-46F4-A097-D91A3C225FF7}"/>
              </a:ext>
            </a:extLst>
          </p:cNvPr>
          <p:cNvSpPr/>
          <p:nvPr/>
        </p:nvSpPr>
        <p:spPr>
          <a:xfrm>
            <a:off x="4970190" y="2244415"/>
            <a:ext cx="2349910" cy="1218256"/>
          </a:xfrm>
          <a:prstGeom prst="cloud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Internet</a:t>
            </a:r>
          </a:p>
        </p:txBody>
      </p:sp>
      <p:sp>
        <p:nvSpPr>
          <p:cNvPr id="13" name="Nuage 12">
            <a:extLst>
              <a:ext uri="{FF2B5EF4-FFF2-40B4-BE49-F238E27FC236}">
                <a16:creationId xmlns:a16="http://schemas.microsoft.com/office/drawing/2014/main" id="{173503C7-AE0A-4B93-8447-F77337CF1F65}"/>
              </a:ext>
            </a:extLst>
          </p:cNvPr>
          <p:cNvSpPr/>
          <p:nvPr/>
        </p:nvSpPr>
        <p:spPr>
          <a:xfrm>
            <a:off x="4921045" y="4629148"/>
            <a:ext cx="2349910" cy="1218256"/>
          </a:xfrm>
          <a:prstGeom prst="cloud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Internet</a:t>
            </a: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F705448C-0B29-46C3-8A62-213DE069BC3D}"/>
              </a:ext>
            </a:extLst>
          </p:cNvPr>
          <p:cNvCxnSpPr>
            <a:stCxn id="3" idx="3"/>
            <a:endCxn id="6" idx="2"/>
          </p:cNvCxnSpPr>
          <p:nvPr/>
        </p:nvCxnSpPr>
        <p:spPr>
          <a:xfrm>
            <a:off x="4068146" y="2853543"/>
            <a:ext cx="909333" cy="0"/>
          </a:xfrm>
          <a:prstGeom prst="straightConnector1">
            <a:avLst/>
          </a:prstGeom>
          <a:ln w="381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1100EF70-7199-4BB0-B24F-3528546CCF01}"/>
              </a:ext>
            </a:extLst>
          </p:cNvPr>
          <p:cNvCxnSpPr>
            <a:cxnSpLocks/>
            <a:stCxn id="6" idx="0"/>
            <a:endCxn id="10" idx="1"/>
          </p:cNvCxnSpPr>
          <p:nvPr/>
        </p:nvCxnSpPr>
        <p:spPr>
          <a:xfrm>
            <a:off x="7318142" y="2853543"/>
            <a:ext cx="904002" cy="0"/>
          </a:xfrm>
          <a:prstGeom prst="straightConnector1">
            <a:avLst/>
          </a:prstGeom>
          <a:ln w="381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60AA5D29-330D-4F46-A017-08F7871F7CB7}"/>
              </a:ext>
            </a:extLst>
          </p:cNvPr>
          <p:cNvCxnSpPr>
            <a:cxnSpLocks/>
            <a:stCxn id="13" idx="2"/>
            <a:endCxn id="11" idx="3"/>
          </p:cNvCxnSpPr>
          <p:nvPr/>
        </p:nvCxnSpPr>
        <p:spPr>
          <a:xfrm flipH="1">
            <a:off x="4068146" y="5238276"/>
            <a:ext cx="860188" cy="0"/>
          </a:xfrm>
          <a:prstGeom prst="straightConnector1">
            <a:avLst/>
          </a:prstGeom>
          <a:ln w="381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 : en angle 25">
            <a:extLst>
              <a:ext uri="{FF2B5EF4-FFF2-40B4-BE49-F238E27FC236}">
                <a16:creationId xmlns:a16="http://schemas.microsoft.com/office/drawing/2014/main" id="{0263B8E7-C979-40D4-B00D-E297EA68CCB8}"/>
              </a:ext>
            </a:extLst>
          </p:cNvPr>
          <p:cNvCxnSpPr>
            <a:cxnSpLocks/>
          </p:cNvCxnSpPr>
          <p:nvPr/>
        </p:nvCxnSpPr>
        <p:spPr>
          <a:xfrm rot="5400000">
            <a:off x="7542985" y="3041222"/>
            <a:ext cx="1923068" cy="2471043"/>
          </a:xfrm>
          <a:prstGeom prst="bentConnector2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2933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6" grpId="0" animBg="1"/>
      <p:bldP spid="13" grpId="0" animBg="1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AJAX : </a:t>
            </a:r>
            <a:r>
              <a:rPr lang="fr-FR" dirty="0" err="1">
                <a:latin typeface="Titillium Lt" panose="00000400000000000000" pitchFamily="50" charset="0"/>
              </a:rPr>
              <a:t>Asynchronous</a:t>
            </a:r>
            <a:r>
              <a:rPr lang="fr-FR" dirty="0">
                <a:latin typeface="Titillium Lt" panose="00000400000000000000" pitchFamily="50" charset="0"/>
              </a:rPr>
              <a:t> JavaScript And XML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134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2539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Pierre angulaire d’AJAX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Présent dans tous les navigateurs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1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Attention !</a:t>
            </a:r>
            <a:r>
              <a:rPr kumimoji="0" lang="fr-FR" sz="1800" b="1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Croisement de domaines</a:t>
            </a:r>
          </a:p>
          <a:p>
            <a:pPr marL="269875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Pour des raisons de sécurité, les navigateurs interdisent l’échange de données entre domaines différents</a:t>
            </a:r>
          </a:p>
          <a:p>
            <a:pPr marL="269875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=&gt; La page web et les ressources chargées par AJAX doivent être sur le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même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serveur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F09B5AD-6FA7-40F4-BE79-789A61597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L’OBJET </a:t>
            </a:r>
            <a:r>
              <a:rPr lang="en-US" sz="1400" dirty="0" err="1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XMLHttpRequest</a:t>
            </a:r>
            <a:endParaRPr lang="en-US" sz="1400" dirty="0">
              <a:latin typeface="Titillium Lt" panose="000003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4941542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AJAX : </a:t>
            </a:r>
            <a:r>
              <a:rPr lang="fr-FR" dirty="0" err="1">
                <a:latin typeface="Titillium Lt" panose="00000400000000000000" pitchFamily="50" charset="0"/>
              </a:rPr>
              <a:t>Asynchronous</a:t>
            </a:r>
            <a:r>
              <a:rPr lang="fr-FR" dirty="0">
                <a:latin typeface="Titillium Lt" panose="00000400000000000000" pitchFamily="50" charset="0"/>
              </a:rPr>
              <a:t> JavaScript And XML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135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4755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Créer un objet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XMLHttpRequest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</a:t>
            </a:r>
          </a:p>
          <a:p>
            <a:pPr marL="447675" marR="0" lvl="0" indent="-4476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sz="18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var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xhttp 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new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XMLHttpRequest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n-NO" sz="1800" b="0" i="0" u="none" strike="noStrike" kern="1200" cap="none" spc="0" normalizeH="0" baseline="0" noProof="0" dirty="0">
              <a:ln>
                <a:noFill/>
              </a:ln>
              <a:solidFill>
                <a:srgbClr val="F8F8F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  <a:sym typeface="Wingdings" panose="05000000000000000000" pitchFamily="2" charset="2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 startAt="2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Demander une ressource (fichier texte ou XML, résultat d’un script PHP ou ASP, etc.) :</a:t>
            </a:r>
            <a:endParaRPr kumimoji="0" lang="nn-NO" sz="1800" b="0" i="0" u="none" strike="noStrike" kern="1200" cap="none" spc="0" normalizeH="0" baseline="0" noProof="0" dirty="0">
              <a:ln>
                <a:noFill/>
              </a:ln>
              <a:solidFill>
                <a:srgbClr val="F8F8F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xhttp.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open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"GET"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"ajax_info.txt"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true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    // true = asynchrone (le laisser à true)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xhttp.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send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();                                // donner une chaîne si on est en POST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GET ou POST ?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GET est plus simple et plus rapide ; quand on veut simplement récupérer des informations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Utiliser POST quand :</a:t>
            </a:r>
          </a:p>
          <a:p>
            <a:pPr marL="1200150" marR="0" lvl="2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on veut mettre à jour un fichier ou une base de données</a:t>
            </a:r>
          </a:p>
          <a:p>
            <a:pPr marL="1200150" marR="0" lvl="2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on veut envoyer beaucoup de données (POST n’est pas limité en taille)</a:t>
            </a:r>
          </a:p>
          <a:p>
            <a:pPr marL="1200150" marR="0" lvl="2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envoyer des données saisies par l’utilisateur (plus sécurisé, et plus robuste aux encodages)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F09B5AD-6FA7-40F4-BE79-789A61597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L’OBJET </a:t>
            </a:r>
            <a:r>
              <a:rPr lang="en-US" sz="1400" dirty="0" err="1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XMLHttpRequest</a:t>
            </a:r>
            <a:endParaRPr lang="en-US" sz="1400" dirty="0">
              <a:latin typeface="Titillium Lt" panose="000003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7120904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AJAX : </a:t>
            </a:r>
            <a:r>
              <a:rPr lang="fr-FR" dirty="0" err="1">
                <a:latin typeface="Titillium Lt" panose="00000400000000000000" pitchFamily="50" charset="0"/>
              </a:rPr>
              <a:t>Asynchronous</a:t>
            </a:r>
            <a:r>
              <a:rPr lang="fr-FR" dirty="0">
                <a:latin typeface="Titillium Lt" panose="00000400000000000000" pitchFamily="50" charset="0"/>
              </a:rPr>
              <a:t> JavaScript And XML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136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57">
                <a:extLst>
                  <a:ext uri="{FF2B5EF4-FFF2-40B4-BE49-F238E27FC236}">
                    <a16:creationId xmlns:a16="http://schemas.microsoft.com/office/drawing/2014/main" id="{78FF5F82-67F1-4C97-8922-5D560C5EF4DF}"/>
                  </a:ext>
                </a:extLst>
              </p:cNvPr>
              <p:cNvSpPr txBox="1"/>
              <p:nvPr/>
            </p:nvSpPr>
            <p:spPr>
              <a:xfrm>
                <a:off x="286603" y="1361650"/>
                <a:ext cx="11808415" cy="5147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onreadystatechange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 permet de définir la fonction à exécuter à réception de la réponse :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anose="00000500000000000000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  <a:sym typeface="Wingdings" panose="05000000000000000000" pitchFamily="2" charset="2"/>
                </a:endParaRPr>
              </a:p>
              <a:p>
                <a:pPr marL="457200" marR="0" lvl="1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xhttp.</a:t>
                </a: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A6E22E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onreadystatechange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9267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=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 </a:t>
                </a:r>
                <a:r>
                  <a:rPr kumimoji="0" lang="fr-FR" sz="1800" b="0" i="1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66D9E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function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 () {</a:t>
                </a:r>
              </a:p>
              <a:p>
                <a:pPr marL="457200" marR="0" lvl="1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9267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  if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 (</a:t>
                </a: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D97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this</a:t>
                </a: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.readyState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9267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==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AE81F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4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9267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&amp;&amp;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 </a:t>
                </a: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D97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this</a:t>
                </a: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.status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9267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==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AE81F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200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) {</a:t>
                </a:r>
              </a:p>
              <a:p>
                <a:pPr marL="457200" marR="0" lvl="1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    </a:t>
                </a: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document.</a:t>
                </a: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A6E22E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getElementById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(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E6DB74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"</a:t>
                </a: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E6DB74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demo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E6DB74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"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).</a:t>
                </a: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innerHTML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9267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=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 </a:t>
                </a: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D97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this</a:t>
                </a: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.responseText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;</a:t>
                </a:r>
              </a:p>
              <a:p>
                <a:pPr marL="457200" marR="0" lvl="1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  }</a:t>
                </a:r>
              </a:p>
              <a:p>
                <a:pPr marL="457200" marR="0" lvl="1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8F8F2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};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anose="00000500000000000000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  <a:sym typeface="Wingdings" panose="05000000000000000000" pitchFamily="2" charset="2"/>
                </a:endParaRPr>
              </a:p>
              <a:p>
                <a:pPr marL="285750" marR="0" lvl="0" indent="-28575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1CBB9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readyState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 : 1 = connexion établie, 3 = requête en cours de traitement ; 4 = réponse prête</a:t>
                </a:r>
              </a:p>
              <a:p>
                <a:pPr marL="285750" marR="0" lvl="0" indent="-28575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1CBB9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status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 : 200 = "OK" ; 403 = "</a:t>
                </a: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Forbidden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" ; 404 = "Page not </a:t>
                </a: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found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« </a:t>
                </a:r>
              </a:p>
              <a:p>
                <a:pPr marL="285750" marR="0" lvl="0" indent="-28575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réponse soit sous forme de texte (</a:t>
                </a: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BFBFB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responseText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) soit sous forme XML (</a:t>
                </a: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BFBFB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responseXML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)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onreadystatechange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 est appelée à chaque fois que </a:t>
                </a: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readyState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 change (donc au moins 4 fois)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anose="00000500000000000000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  <a:sym typeface="Wingdings" panose="05000000000000000000" pitchFamily="2" charset="2"/>
                </a:endParaRPr>
              </a:p>
              <a:p>
                <a:pPr marL="0" marR="0" lvl="0" indent="354013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En mode synchrone, on n’a pas besoin d’une fonction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 </a:t>
                </a: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onreadystatechange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 puisque JavaScript est « bloqué » en attendant la réponse </a:t>
                </a:r>
                <a14:m>
                  <m:oMath xmlns:m="http://schemas.openxmlformats.org/officeDocument/2006/math">
                    <m:r>
                      <a:rPr kumimoji="0" lang="fr-FR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E74E3E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Open Sans Condensed Light" panose="020B0306030504020204" pitchFamily="34" charset="0"/>
                        <a:cs typeface="Open Sans Condensed Light" panose="020B0306030504020204" pitchFamily="34" charset="0"/>
                        <a:sym typeface="Wingdings" panose="05000000000000000000" pitchFamily="2" charset="2"/>
                      </a:rPr>
                      <m:t>⇒</m:t>
                    </m:r>
                  </m:oMath>
                </a14:m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E74E3E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 pas recommandé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  <a:sym typeface="Wingdings" panose="05000000000000000000" pitchFamily="2" charset="2"/>
                  </a:rPr>
                  <a:t> et sera supprimé à terme</a:t>
                </a:r>
              </a:p>
            </p:txBody>
          </p:sp>
        </mc:Choice>
        <mc:Fallback xmlns="">
          <p:sp>
            <p:nvSpPr>
              <p:cNvPr id="9" name="TextBox 57">
                <a:extLst>
                  <a:ext uri="{FF2B5EF4-FFF2-40B4-BE49-F238E27FC236}">
                    <a16:creationId xmlns:a16="http://schemas.microsoft.com/office/drawing/2014/main" id="{78FF5F82-67F1-4C97-8922-5D560C5EF4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6603" y="1361650"/>
                <a:ext cx="11808415" cy="5147628"/>
              </a:xfrm>
              <a:prstGeom prst="rect">
                <a:avLst/>
              </a:prstGeom>
              <a:blipFill>
                <a:blip r:embed="rId3"/>
                <a:stretch>
                  <a:fillRect l="-41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ubtitle 2">
            <a:extLst>
              <a:ext uri="{FF2B5EF4-FFF2-40B4-BE49-F238E27FC236}">
                <a16:creationId xmlns:a16="http://schemas.microsoft.com/office/drawing/2014/main" id="{5F09B5AD-6FA7-40F4-BE79-789A61597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LA FONCTION </a:t>
            </a:r>
            <a:r>
              <a:rPr lang="en-US" sz="1400" dirty="0" err="1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onreadystatechange</a:t>
            </a:r>
            <a:endParaRPr lang="en-US" sz="1400" dirty="0">
              <a:latin typeface="Titillium Lt" panose="000003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Freeform 829">
            <a:extLst>
              <a:ext uri="{FF2B5EF4-FFF2-40B4-BE49-F238E27FC236}">
                <a16:creationId xmlns:a16="http://schemas.microsoft.com/office/drawing/2014/main" id="{11B9F5B1-53DC-470C-AAE2-CBFDE7806D06}"/>
              </a:ext>
            </a:extLst>
          </p:cNvPr>
          <p:cNvSpPr>
            <a:spLocks noEditPoints="1"/>
          </p:cNvSpPr>
          <p:nvPr/>
        </p:nvSpPr>
        <p:spPr bwMode="auto">
          <a:xfrm>
            <a:off x="349518" y="5585063"/>
            <a:ext cx="318105" cy="461358"/>
          </a:xfrm>
          <a:custGeom>
            <a:avLst/>
            <a:gdLst>
              <a:gd name="T0" fmla="*/ 116 w 376"/>
              <a:gd name="T1" fmla="*/ 491 h 513"/>
              <a:gd name="T2" fmla="*/ 188 w 376"/>
              <a:gd name="T3" fmla="*/ 512 h 513"/>
              <a:gd name="T4" fmla="*/ 260 w 376"/>
              <a:gd name="T5" fmla="*/ 491 h 513"/>
              <a:gd name="T6" fmla="*/ 260 w 376"/>
              <a:gd name="T7" fmla="*/ 438 h 513"/>
              <a:gd name="T8" fmla="*/ 116 w 376"/>
              <a:gd name="T9" fmla="*/ 438 h 513"/>
              <a:gd name="T10" fmla="*/ 116 w 376"/>
              <a:gd name="T11" fmla="*/ 491 h 513"/>
              <a:gd name="T12" fmla="*/ 257 w 376"/>
              <a:gd name="T13" fmla="*/ 407 h 513"/>
              <a:gd name="T14" fmla="*/ 367 w 376"/>
              <a:gd name="T15" fmla="*/ 149 h 513"/>
              <a:gd name="T16" fmla="*/ 188 w 376"/>
              <a:gd name="T17" fmla="*/ 0 h 513"/>
              <a:gd name="T18" fmla="*/ 9 w 376"/>
              <a:gd name="T19" fmla="*/ 149 h 513"/>
              <a:gd name="T20" fmla="*/ 119 w 376"/>
              <a:gd name="T21" fmla="*/ 407 h 513"/>
              <a:gd name="T22" fmla="*/ 257 w 376"/>
              <a:gd name="T23" fmla="*/ 407 h 513"/>
              <a:gd name="T24" fmla="*/ 64 w 376"/>
              <a:gd name="T25" fmla="*/ 153 h 513"/>
              <a:gd name="T26" fmla="*/ 188 w 376"/>
              <a:gd name="T27" fmla="*/ 53 h 513"/>
              <a:gd name="T28" fmla="*/ 312 w 376"/>
              <a:gd name="T29" fmla="*/ 153 h 513"/>
              <a:gd name="T30" fmla="*/ 266 w 376"/>
              <a:gd name="T31" fmla="*/ 253 h 513"/>
              <a:gd name="T32" fmla="*/ 209 w 376"/>
              <a:gd name="T33" fmla="*/ 362 h 513"/>
              <a:gd name="T34" fmla="*/ 167 w 376"/>
              <a:gd name="T35" fmla="*/ 362 h 513"/>
              <a:gd name="T36" fmla="*/ 110 w 376"/>
              <a:gd name="T37" fmla="*/ 253 h 513"/>
              <a:gd name="T38" fmla="*/ 64 w 376"/>
              <a:gd name="T39" fmla="*/ 153 h 5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76" h="513">
                <a:moveTo>
                  <a:pt x="116" y="491"/>
                </a:moveTo>
                <a:cubicBezTo>
                  <a:pt x="136" y="504"/>
                  <a:pt x="160" y="513"/>
                  <a:pt x="188" y="512"/>
                </a:cubicBezTo>
                <a:cubicBezTo>
                  <a:pt x="216" y="513"/>
                  <a:pt x="240" y="504"/>
                  <a:pt x="260" y="491"/>
                </a:cubicBezTo>
                <a:cubicBezTo>
                  <a:pt x="260" y="438"/>
                  <a:pt x="260" y="438"/>
                  <a:pt x="260" y="438"/>
                </a:cubicBezTo>
                <a:cubicBezTo>
                  <a:pt x="116" y="438"/>
                  <a:pt x="116" y="438"/>
                  <a:pt x="116" y="438"/>
                </a:cubicBezTo>
                <a:lnTo>
                  <a:pt x="116" y="491"/>
                </a:lnTo>
                <a:close/>
                <a:moveTo>
                  <a:pt x="257" y="407"/>
                </a:moveTo>
                <a:cubicBezTo>
                  <a:pt x="257" y="296"/>
                  <a:pt x="376" y="260"/>
                  <a:pt x="367" y="149"/>
                </a:cubicBezTo>
                <a:cubicBezTo>
                  <a:pt x="361" y="79"/>
                  <a:pt x="314" y="0"/>
                  <a:pt x="188" y="0"/>
                </a:cubicBezTo>
                <a:cubicBezTo>
                  <a:pt x="62" y="0"/>
                  <a:pt x="15" y="79"/>
                  <a:pt x="9" y="149"/>
                </a:cubicBezTo>
                <a:cubicBezTo>
                  <a:pt x="0" y="260"/>
                  <a:pt x="119" y="296"/>
                  <a:pt x="119" y="407"/>
                </a:cubicBezTo>
                <a:lnTo>
                  <a:pt x="257" y="407"/>
                </a:lnTo>
                <a:close/>
                <a:moveTo>
                  <a:pt x="64" y="153"/>
                </a:moveTo>
                <a:cubicBezTo>
                  <a:pt x="69" y="86"/>
                  <a:pt x="114" y="53"/>
                  <a:pt x="188" y="53"/>
                </a:cubicBezTo>
                <a:cubicBezTo>
                  <a:pt x="262" y="53"/>
                  <a:pt x="307" y="86"/>
                  <a:pt x="312" y="153"/>
                </a:cubicBezTo>
                <a:cubicBezTo>
                  <a:pt x="315" y="189"/>
                  <a:pt x="294" y="214"/>
                  <a:pt x="266" y="253"/>
                </a:cubicBezTo>
                <a:cubicBezTo>
                  <a:pt x="245" y="283"/>
                  <a:pt x="221" y="317"/>
                  <a:pt x="209" y="362"/>
                </a:cubicBezTo>
                <a:cubicBezTo>
                  <a:pt x="167" y="362"/>
                  <a:pt x="167" y="362"/>
                  <a:pt x="167" y="362"/>
                </a:cubicBezTo>
                <a:cubicBezTo>
                  <a:pt x="155" y="317"/>
                  <a:pt x="131" y="283"/>
                  <a:pt x="110" y="253"/>
                </a:cubicBezTo>
                <a:cubicBezTo>
                  <a:pt x="82" y="213"/>
                  <a:pt x="61" y="189"/>
                  <a:pt x="64" y="15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bg-BG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104347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AJAX : </a:t>
            </a:r>
            <a:r>
              <a:rPr lang="fr-FR" dirty="0" err="1">
                <a:latin typeface="Titillium Lt" panose="00000400000000000000" pitchFamily="50" charset="0"/>
              </a:rPr>
              <a:t>Asynchronous</a:t>
            </a:r>
            <a:r>
              <a:rPr lang="fr-FR" dirty="0">
                <a:latin typeface="Titillium Lt" panose="00000400000000000000" pitchFamily="50" charset="0"/>
              </a:rPr>
              <a:t> JavaScript And XML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137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4616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button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type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button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onclick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loadDoc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&gt;Modifier le contenu&lt;/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button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script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loadDoc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{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8F8F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var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xhttp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new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800" b="0" i="0" u="sng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XMLHttpRequest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xhttp.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onreadystatechange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if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(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D97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this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.readyState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==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4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&amp;&amp;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D97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this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.status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==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document.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getElementById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demo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).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innerHTML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8F8F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D97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D97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this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.responseText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};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xhttp.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open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"GET"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"ajax_info.txt"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true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xhttp.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send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}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8F8F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&lt;/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script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F09B5AD-6FA7-40F4-BE79-789A61597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EXEMPLE</a:t>
            </a:r>
          </a:p>
        </p:txBody>
      </p:sp>
    </p:spTree>
    <p:extLst>
      <p:ext uri="{BB962C8B-B14F-4D97-AF65-F5344CB8AC3E}">
        <p14:creationId xmlns:p14="http://schemas.microsoft.com/office/powerpoint/2010/main" val="3436146379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AJAX : </a:t>
            </a:r>
            <a:r>
              <a:rPr lang="fr-FR" dirty="0" err="1">
                <a:latin typeface="Titillium Lt" panose="00000400000000000000" pitchFamily="50" charset="0"/>
              </a:rPr>
              <a:t>Asynchronous</a:t>
            </a:r>
            <a:r>
              <a:rPr lang="fr-FR" dirty="0">
                <a:latin typeface="Titillium Lt" panose="00000400000000000000" pitchFamily="50" charset="0"/>
              </a:rPr>
              <a:t> JavaScript And XML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138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XML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=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eXtensible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Markup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Language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Descendant de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SGML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(cf. premier cours)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Conçu pour stocker et manipuler des données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Conçu pour être lisible à la fois par les humains et les ordinateurs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Exemple :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&lt;?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xml version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"1.0"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encoding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"UTF-8"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?&gt;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8F8F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CATALOG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&lt;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CD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&lt;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TITLE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&gt;Empire Burlesque&lt;/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TITLE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&lt;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ARTIST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&gt;Bob Dylan&lt;/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ARTIST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&lt;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COUNTRY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&gt;USA&lt;/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COUNTRY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&lt;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COMPANY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&gt;Columbia&lt;/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COMPANY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&lt;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PRICE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&gt;10.90&lt;/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PRICE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&lt;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YEAR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&gt;1985&lt;/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YEAR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&lt;/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CD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...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F09B5AD-6FA7-40F4-BE79-789A61597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XML</a:t>
            </a:r>
          </a:p>
        </p:txBody>
      </p:sp>
    </p:spTree>
    <p:extLst>
      <p:ext uri="{BB962C8B-B14F-4D97-AF65-F5344CB8AC3E}">
        <p14:creationId xmlns:p14="http://schemas.microsoft.com/office/powerpoint/2010/main" val="2804461216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AJAX : </a:t>
            </a:r>
            <a:r>
              <a:rPr lang="fr-FR" dirty="0" err="1">
                <a:latin typeface="Titillium Lt" panose="00000400000000000000" pitchFamily="50" charset="0"/>
              </a:rPr>
              <a:t>Asynchronous</a:t>
            </a:r>
            <a:r>
              <a:rPr lang="fr-FR" dirty="0">
                <a:latin typeface="Titillium Lt" panose="00000400000000000000" pitchFamily="50" charset="0"/>
              </a:rPr>
              <a:t> JavaScript And XML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139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1" u="none" strike="noStrike" kern="1200" cap="none" spc="0" normalizeH="0" baseline="0" noProof="0" dirty="0" err="1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loadDoc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...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xhttp.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open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"GET"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"cd_catalog.xml"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true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...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8F8F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1" u="none" strike="noStrike" kern="1200" cap="none" spc="0" normalizeH="0" baseline="0" noProof="0" dirty="0" err="1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myFunction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600" b="0" i="1" u="none" strike="noStrike" kern="1200" cap="none" spc="0" normalizeH="0" baseline="0" noProof="0" dirty="0" err="1">
                <a:ln>
                  <a:noFill/>
                </a:ln>
                <a:solidFill>
                  <a:srgbClr val="FD97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xhttp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var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xmlDoc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1" u="none" strike="noStrike" kern="1200" cap="none" spc="0" normalizeH="0" baseline="0" noProof="0" dirty="0" err="1">
                <a:ln>
                  <a:noFill/>
                </a:ln>
                <a:solidFill>
                  <a:srgbClr val="FD97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xhttp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.responseXML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var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table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"&lt;tr&gt;&lt;th&gt;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Title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&lt;/th&gt;&lt;th&gt;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Artist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&lt;/th&gt;&lt;/tr&gt;"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var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x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xmlDoc.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getElementsByTagName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"CD"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for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(</a:t>
            </a: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var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 i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x.length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 i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++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 {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table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+=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"&lt;tr&gt;&lt;td&gt;"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+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8F8F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x[i].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getElementsByTagName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"TITLE"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)[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].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childNodes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[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].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nodeValue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+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"&lt;/td&gt;&lt;td&gt;"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+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8F8F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x[i].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getElementsByTagName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"ARTIST"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)[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].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childNodes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[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].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nodeValue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+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"&lt;/td&gt;&lt;/tr&gt;"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8F8F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document.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getElementById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demo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).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innerHTML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table;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F09B5AD-6FA7-40F4-BE79-789A61597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XML</a:t>
            </a:r>
          </a:p>
        </p:txBody>
      </p:sp>
    </p:spTree>
    <p:extLst>
      <p:ext uri="{BB962C8B-B14F-4D97-AF65-F5344CB8AC3E}">
        <p14:creationId xmlns:p14="http://schemas.microsoft.com/office/powerpoint/2010/main" val="29427738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HTML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 PEU D’HISTOIRE…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5" name="AutoShape 2" descr="RÃ©sultat de recherche d'images pour &quot;w3c logo&quot;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AutoShape 4" descr="RÃ©sultat de recherche d'images pour &quot;w3c logo&quot;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AutoShape 14" descr="RÃ©sultat de recherche d'images pour &quot;xml logo&quot;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AutoShape 16" descr="RÃ©sultat de recherche d'images pour &quot;xml logo&quot;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78"/>
          <p:cNvCxnSpPr/>
          <p:nvPr/>
        </p:nvCxnSpPr>
        <p:spPr>
          <a:xfrm flipH="1">
            <a:off x="9175004" y="3508874"/>
            <a:ext cx="720000" cy="0"/>
          </a:xfrm>
          <a:prstGeom prst="straightConnector1">
            <a:avLst/>
          </a:prstGeom>
          <a:ln w="76200">
            <a:solidFill>
              <a:schemeClr val="accent2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36"/>
          <p:cNvSpPr/>
          <p:nvPr/>
        </p:nvSpPr>
        <p:spPr>
          <a:xfrm>
            <a:off x="724072" y="3216447"/>
            <a:ext cx="551076" cy="551076"/>
          </a:xfrm>
          <a:prstGeom prst="ellipse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1994</a:t>
            </a:r>
          </a:p>
        </p:txBody>
      </p:sp>
      <p:sp>
        <p:nvSpPr>
          <p:cNvPr id="10" name="Oval 40"/>
          <p:cNvSpPr/>
          <p:nvPr/>
        </p:nvSpPr>
        <p:spPr>
          <a:xfrm>
            <a:off x="1859454" y="3033777"/>
            <a:ext cx="916417" cy="916417"/>
          </a:xfrm>
          <a:prstGeom prst="ellipse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HTML 2.0</a:t>
            </a:r>
            <a:endParaRPr kumimoji="0" lang="bg-BG" sz="1800" b="0" i="0" u="none" strike="noStrike" kern="1200" cap="none" spc="0" normalizeH="0" baseline="0" noProof="0" dirty="0">
              <a:ln>
                <a:noFill/>
              </a:ln>
              <a:solidFill>
                <a:srgbClr val="FBFBFB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cxnSp>
        <p:nvCxnSpPr>
          <p:cNvPr id="20" name="Straight Arrow Connector 78"/>
          <p:cNvCxnSpPr/>
          <p:nvPr/>
        </p:nvCxnSpPr>
        <p:spPr>
          <a:xfrm flipH="1">
            <a:off x="533003" y="3491985"/>
            <a:ext cx="185636" cy="0"/>
          </a:xfrm>
          <a:prstGeom prst="straightConnector1">
            <a:avLst/>
          </a:prstGeom>
          <a:ln w="76200">
            <a:solidFill>
              <a:schemeClr val="accent2"/>
            </a:solidFill>
            <a:headEnd type="none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e 34"/>
          <p:cNvGrpSpPr/>
          <p:nvPr/>
        </p:nvGrpSpPr>
        <p:grpSpPr>
          <a:xfrm>
            <a:off x="1198144" y="3131986"/>
            <a:ext cx="719999" cy="719999"/>
            <a:chOff x="1879001" y="2973482"/>
            <a:chExt cx="729933" cy="729933"/>
          </a:xfrm>
        </p:grpSpPr>
        <p:sp>
          <p:nvSpPr>
            <p:cNvPr id="9" name="Oval 37"/>
            <p:cNvSpPr/>
            <p:nvPr/>
          </p:nvSpPr>
          <p:spPr>
            <a:xfrm>
              <a:off x="1879001" y="2973482"/>
              <a:ext cx="729933" cy="729933"/>
            </a:xfrm>
            <a:prstGeom prst="ellipse">
              <a:avLst/>
            </a:prstGeom>
            <a:solidFill>
              <a:schemeClr val="tx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3082" name="Picture 10" descr="RÃ©sultat de recherche d'images pour &quot;w3c logo&quot;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50966" y="3138841"/>
              <a:ext cx="586002" cy="3992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0" name="Oval 36"/>
          <p:cNvSpPr/>
          <p:nvPr/>
        </p:nvSpPr>
        <p:spPr>
          <a:xfrm>
            <a:off x="2686971" y="3216585"/>
            <a:ext cx="550800" cy="550800"/>
          </a:xfrm>
          <a:prstGeom prst="ellipse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1996</a:t>
            </a:r>
          </a:p>
        </p:txBody>
      </p:sp>
      <p:sp>
        <p:nvSpPr>
          <p:cNvPr id="41" name="Oval 36"/>
          <p:cNvSpPr/>
          <p:nvPr/>
        </p:nvSpPr>
        <p:spPr>
          <a:xfrm>
            <a:off x="3162361" y="3094744"/>
            <a:ext cx="794482" cy="794482"/>
          </a:xfrm>
          <a:prstGeom prst="ellipse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JS</a:t>
            </a:r>
          </a:p>
        </p:txBody>
      </p:sp>
      <p:sp>
        <p:nvSpPr>
          <p:cNvPr id="42" name="Oval 36"/>
          <p:cNvSpPr/>
          <p:nvPr/>
        </p:nvSpPr>
        <p:spPr>
          <a:xfrm>
            <a:off x="3886270" y="3157789"/>
            <a:ext cx="668393" cy="668393"/>
          </a:xfrm>
          <a:prstGeom prst="ellipse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CSS</a:t>
            </a:r>
          </a:p>
        </p:txBody>
      </p:sp>
      <p:grpSp>
        <p:nvGrpSpPr>
          <p:cNvPr id="36" name="Groupe 35"/>
          <p:cNvGrpSpPr/>
          <p:nvPr/>
        </p:nvGrpSpPr>
        <p:grpSpPr>
          <a:xfrm>
            <a:off x="4476999" y="3094174"/>
            <a:ext cx="795623" cy="795623"/>
            <a:chOff x="5641823" y="3022669"/>
            <a:chExt cx="795623" cy="795623"/>
          </a:xfrm>
          <a:solidFill>
            <a:srgbClr val="FBA41F">
              <a:alpha val="89804"/>
            </a:srgbClr>
          </a:solidFill>
        </p:grpSpPr>
        <p:sp>
          <p:nvSpPr>
            <p:cNvPr id="46" name="Oval 36"/>
            <p:cNvSpPr/>
            <p:nvPr/>
          </p:nvSpPr>
          <p:spPr>
            <a:xfrm>
              <a:off x="5641823" y="3022669"/>
              <a:ext cx="795623" cy="79562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9600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BFBFB"/>
                  </a:solidFill>
                  <a:effectLst/>
                  <a:uLnTx/>
                  <a:uFillTx/>
                  <a:latin typeface="Open Sans Condensed Light" panose="020B0306030504020204" pitchFamily="34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1997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endParaRPr>
            </a:p>
          </p:txBody>
        </p:sp>
        <p:pic>
          <p:nvPicPr>
            <p:cNvPr id="3084" name="Picture 12" descr="RÃ©sultat de recherche d'images pour &quot;html 3.2&quot;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56936" y="3174990"/>
              <a:ext cx="565396" cy="262379"/>
            </a:xfrm>
            <a:prstGeom prst="rect">
              <a:avLst/>
            </a:prstGeom>
            <a:grpFill/>
            <a:extLst/>
          </p:spPr>
        </p:pic>
      </p:grpSp>
      <p:grpSp>
        <p:nvGrpSpPr>
          <p:cNvPr id="39" name="Groupe 38"/>
          <p:cNvGrpSpPr/>
          <p:nvPr/>
        </p:nvGrpSpPr>
        <p:grpSpPr>
          <a:xfrm>
            <a:off x="5167424" y="2909764"/>
            <a:ext cx="1164442" cy="1164442"/>
            <a:chOff x="7704771" y="2607764"/>
            <a:chExt cx="1164442" cy="1164442"/>
          </a:xfrm>
        </p:grpSpPr>
        <p:sp>
          <p:nvSpPr>
            <p:cNvPr id="15" name="Oval 72"/>
            <p:cNvSpPr/>
            <p:nvPr/>
          </p:nvSpPr>
          <p:spPr>
            <a:xfrm>
              <a:off x="7704771" y="2607764"/>
              <a:ext cx="1164442" cy="1164442"/>
            </a:xfrm>
            <a:prstGeom prst="ellipse">
              <a:avLst/>
            </a:prstGeom>
            <a:solidFill>
              <a:schemeClr val="bg2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828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BFBFB"/>
                  </a:solidFill>
                  <a:effectLst/>
                  <a:uLnTx/>
                  <a:uFillTx/>
                  <a:latin typeface="Open Sans Condensed Light" panose="020B0306030504020204" pitchFamily="34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1998</a:t>
              </a:r>
            </a:p>
          </p:txBody>
        </p:sp>
        <p:pic>
          <p:nvPicPr>
            <p:cNvPr id="3090" name="Picture 18" descr="RÃ©sultat de recherche d'images pour &quot;xml logo&quot;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84400" y="2804655"/>
              <a:ext cx="608997" cy="6089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upe 42"/>
          <p:cNvGrpSpPr/>
          <p:nvPr/>
        </p:nvGrpSpPr>
        <p:grpSpPr>
          <a:xfrm>
            <a:off x="7099342" y="2976912"/>
            <a:ext cx="1030147" cy="1030147"/>
            <a:chOff x="8267117" y="3222495"/>
            <a:chExt cx="1030147" cy="1030147"/>
          </a:xfrm>
          <a:solidFill>
            <a:schemeClr val="bg2"/>
          </a:solidFill>
        </p:grpSpPr>
        <p:sp>
          <p:nvSpPr>
            <p:cNvPr id="17" name="Oval 74"/>
            <p:cNvSpPr/>
            <p:nvPr/>
          </p:nvSpPr>
          <p:spPr>
            <a:xfrm>
              <a:off x="8267117" y="3222495"/>
              <a:ext cx="1030147" cy="10301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3092" name="Picture 20" descr="RÃ©sultat de recherche d'images pour &quot;xhtml logo&quot;"/>
            <p:cNvPicPr>
              <a:picLocks noChangeAspect="1" noChangeArrowheads="1"/>
            </p:cNvPicPr>
            <p:nvPr/>
          </p:nvPicPr>
          <p:blipFill>
            <a:blip r:embed="rId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50663" y="3406041"/>
              <a:ext cx="663053" cy="663053"/>
            </a:xfrm>
            <a:prstGeom prst="rect">
              <a:avLst/>
            </a:prstGeom>
            <a:grpFill/>
            <a:extLst/>
          </p:spPr>
        </p:pic>
      </p:grpSp>
      <p:sp>
        <p:nvSpPr>
          <p:cNvPr id="54" name="Oval 40"/>
          <p:cNvSpPr/>
          <p:nvPr/>
        </p:nvSpPr>
        <p:spPr>
          <a:xfrm>
            <a:off x="6242965" y="3033777"/>
            <a:ext cx="916417" cy="916417"/>
          </a:xfrm>
          <a:prstGeom prst="ellipse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HTML 4.01</a:t>
            </a:r>
            <a:endParaRPr kumimoji="0" lang="bg-BG" sz="1800" b="0" i="0" u="none" strike="noStrike" kern="1200" cap="none" spc="0" normalizeH="0" baseline="0" noProof="0" dirty="0">
              <a:ln>
                <a:noFill/>
              </a:ln>
              <a:solidFill>
                <a:srgbClr val="FBFBFB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cxnSp>
        <p:nvCxnSpPr>
          <p:cNvPr id="55" name="Straight Arrow Connector 78"/>
          <p:cNvCxnSpPr/>
          <p:nvPr/>
        </p:nvCxnSpPr>
        <p:spPr>
          <a:xfrm flipH="1">
            <a:off x="8020768" y="3491985"/>
            <a:ext cx="720000" cy="0"/>
          </a:xfrm>
          <a:prstGeom prst="straightConnector1">
            <a:avLst/>
          </a:prstGeom>
          <a:ln w="76200">
            <a:solidFill>
              <a:schemeClr val="accent2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e 46"/>
          <p:cNvGrpSpPr/>
          <p:nvPr/>
        </p:nvGrpSpPr>
        <p:grpSpPr>
          <a:xfrm>
            <a:off x="8330122" y="2909764"/>
            <a:ext cx="1164442" cy="1164442"/>
            <a:chOff x="7160938" y="1361552"/>
            <a:chExt cx="1164442" cy="1164442"/>
          </a:xfrm>
        </p:grpSpPr>
        <p:sp>
          <p:nvSpPr>
            <p:cNvPr id="58" name="Oval 72"/>
            <p:cNvSpPr/>
            <p:nvPr/>
          </p:nvSpPr>
          <p:spPr>
            <a:xfrm>
              <a:off x="7160938" y="1361552"/>
              <a:ext cx="1164442" cy="116444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828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BFBFB"/>
                  </a:solidFill>
                  <a:effectLst/>
                  <a:uLnTx/>
                  <a:uFillTx/>
                  <a:latin typeface="Open Sans Condensed Light" panose="020B0306030504020204" pitchFamily="34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2008</a:t>
              </a:r>
            </a:p>
          </p:txBody>
        </p:sp>
        <p:pic>
          <p:nvPicPr>
            <p:cNvPr id="61" name="Picture 21" descr="RÃ©sultat de recherche d'images pour &quot;css logo&quot;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65038" y="1449790"/>
              <a:ext cx="556242" cy="7847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8" name="Groupe 47"/>
          <p:cNvGrpSpPr/>
          <p:nvPr/>
        </p:nvGrpSpPr>
        <p:grpSpPr>
          <a:xfrm>
            <a:off x="9774663" y="2926653"/>
            <a:ext cx="1164442" cy="1164442"/>
            <a:chOff x="10387835" y="2909764"/>
            <a:chExt cx="1164442" cy="1164442"/>
          </a:xfrm>
        </p:grpSpPr>
        <p:sp>
          <p:nvSpPr>
            <p:cNvPr id="64" name="Oval 72"/>
            <p:cNvSpPr/>
            <p:nvPr/>
          </p:nvSpPr>
          <p:spPr>
            <a:xfrm>
              <a:off x="10387835" y="2909764"/>
              <a:ext cx="1164442" cy="116444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828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BFBFB"/>
                  </a:solidFill>
                  <a:effectLst/>
                  <a:uLnTx/>
                  <a:uFillTx/>
                  <a:latin typeface="Open Sans Condensed Light" panose="020B0306030504020204" pitchFamily="34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2014</a:t>
              </a:r>
            </a:p>
          </p:txBody>
        </p:sp>
        <p:pic>
          <p:nvPicPr>
            <p:cNvPr id="66" name="Picture 19" descr="RÃ©sultat de recherche d'images pour &quot;html logo&quot;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09922" y="3021429"/>
              <a:ext cx="720267" cy="7202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69" name="Straight Arrow Connector 78"/>
          <p:cNvCxnSpPr/>
          <p:nvPr/>
        </p:nvCxnSpPr>
        <p:spPr>
          <a:xfrm>
            <a:off x="10939104" y="3508874"/>
            <a:ext cx="648000" cy="0"/>
          </a:xfrm>
          <a:prstGeom prst="straightConnector1">
            <a:avLst/>
          </a:prstGeom>
          <a:ln w="76200">
            <a:solidFill>
              <a:schemeClr val="accent2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391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1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8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1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000"/>
                            </p:stCondLst>
                            <p:childTnLst>
                              <p:par>
                                <p:cTn id="8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1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40" grpId="0" animBg="1"/>
      <p:bldP spid="41" grpId="0" animBg="1"/>
      <p:bldP spid="42" grpId="0" animBg="1"/>
      <p:bldP spid="54" grpId="0" animBg="1"/>
    </p:bld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AJAX : </a:t>
            </a:r>
            <a:r>
              <a:rPr lang="fr-FR" dirty="0" err="1">
                <a:latin typeface="Titillium Lt" panose="00000400000000000000" pitchFamily="50" charset="0"/>
              </a:rPr>
              <a:t>Asynchronous</a:t>
            </a:r>
            <a:r>
              <a:rPr lang="fr-FR" dirty="0">
                <a:latin typeface="Titillium Lt" panose="00000400000000000000" pitchFamily="50" charset="0"/>
              </a:rPr>
              <a:t> JavaScript And XML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140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JSON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= JavaScript Object Notation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Conçu pour stocker et échanger des données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Fichier texte, écrit avec la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notation JavaScript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utilisée pour les objets 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JavaScript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var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myObj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= {name: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"John"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age: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31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city: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"New York"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JSON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	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	  "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name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 : "John",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	  "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age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  : 31,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	  "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city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 : "New York"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	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8F8F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Peut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être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directement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converti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en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JavaScript et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inversement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	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var obj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JSON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parse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'{ "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name":"John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", "age":30, "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city":"New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York"}’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var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myJSON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JSON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stringify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obj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F09B5AD-6FA7-40F4-BE79-789A61597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JSON</a:t>
            </a:r>
            <a:endParaRPr lang="en-US" sz="1400" dirty="0">
              <a:latin typeface="Titillium Lt" panose="000003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21449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AJAX : </a:t>
            </a:r>
            <a:r>
              <a:rPr lang="fr-FR" dirty="0" err="1">
                <a:latin typeface="Titillium Lt" panose="00000400000000000000" pitchFamily="50" charset="0"/>
              </a:rPr>
              <a:t>Asynchronous</a:t>
            </a:r>
            <a:r>
              <a:rPr lang="fr-FR" dirty="0">
                <a:latin typeface="Titillium Lt" panose="00000400000000000000" pitchFamily="50" charset="0"/>
              </a:rPr>
              <a:t> JavaScript And XML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141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JSON vs XML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JSON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est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plus simple à parser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,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plus facile à lire par un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humain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,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peut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utiliser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des tableaux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F09B5AD-6FA7-40F4-BE79-789A61597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JSON</a:t>
            </a:r>
            <a:endParaRPr lang="en-US" sz="1400" dirty="0">
              <a:latin typeface="Titillium Lt" panose="000003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E721D9D7-6495-41CF-B6F2-518EAE0524D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032000" y="2030748"/>
          <a:ext cx="8128000" cy="283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49813739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4231978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8F8F2"/>
                          </a:solidFill>
                          <a:effectLst/>
                          <a:latin typeface="Consolas" panose="020B0609020204030204" pitchFamily="49" charset="0"/>
                        </a:rPr>
                        <a:t>JSON</a:t>
                      </a:r>
                    </a:p>
                    <a:p>
                      <a:endParaRPr lang="en-US" b="0" dirty="0">
                        <a:solidFill>
                          <a:srgbClr val="F8F8F2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b="0" dirty="0">
                          <a:solidFill>
                            <a:srgbClr val="F8F8F2"/>
                          </a:solidFill>
                          <a:effectLst/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b="0" dirty="0">
                          <a:solidFill>
                            <a:srgbClr val="E6DB74"/>
                          </a:solidFill>
                          <a:effectLst/>
                          <a:latin typeface="Consolas" panose="020B0609020204030204" pitchFamily="49" charset="0"/>
                        </a:rPr>
                        <a:t>  "</a:t>
                      </a:r>
                      <a:r>
                        <a:rPr lang="en-US" b="0" dirty="0">
                          <a:solidFill>
                            <a:schemeClr val="bg2"/>
                          </a:solidFill>
                          <a:effectLst/>
                          <a:latin typeface="Consolas" panose="020B0609020204030204" pitchFamily="49" charset="0"/>
                        </a:rPr>
                        <a:t>person</a:t>
                      </a:r>
                      <a:r>
                        <a:rPr lang="en-US" b="0" dirty="0">
                          <a:solidFill>
                            <a:srgbClr val="E6DB74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b="0" dirty="0">
                          <a:solidFill>
                            <a:srgbClr val="F8F8F2"/>
                          </a:solidFill>
                          <a:effectLst/>
                          <a:latin typeface="Consolas" panose="020B0609020204030204" pitchFamily="49" charset="0"/>
                        </a:rPr>
                        <a:t>:{</a:t>
                      </a:r>
                    </a:p>
                    <a:p>
                      <a:r>
                        <a:rPr lang="en-US" b="0" dirty="0">
                          <a:solidFill>
                            <a:srgbClr val="E6DB74"/>
                          </a:solidFill>
                          <a:effectLst/>
                          <a:latin typeface="Consolas" panose="020B0609020204030204" pitchFamily="49" charset="0"/>
                        </a:rPr>
                        <a:t>    "</a:t>
                      </a:r>
                      <a:r>
                        <a:rPr lang="en-US" b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name</a:t>
                      </a:r>
                      <a:r>
                        <a:rPr lang="en-US" b="0" dirty="0" err="1">
                          <a:solidFill>
                            <a:srgbClr val="E6DB74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b="0" dirty="0" err="1">
                          <a:solidFill>
                            <a:srgbClr val="F8F8F2"/>
                          </a:solidFill>
                          <a:effectLst/>
                          <a:latin typeface="Consolas" panose="020B0609020204030204" pitchFamily="49" charset="0"/>
                        </a:rPr>
                        <a:t>:</a:t>
                      </a:r>
                      <a:r>
                        <a:rPr lang="en-US" b="0" dirty="0" err="1">
                          <a:solidFill>
                            <a:srgbClr val="E6DB74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b="0" dirty="0" err="1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</a:rPr>
                        <a:t>John</a:t>
                      </a:r>
                      <a:r>
                        <a:rPr lang="en-US" b="0" dirty="0">
                          <a:solidFill>
                            <a:srgbClr val="E6DB74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b="0" dirty="0">
                          <a:solidFill>
                            <a:srgbClr val="F8F8F2"/>
                          </a:solidFill>
                          <a:effectLst/>
                          <a:latin typeface="Consolas" panose="020B0609020204030204" pitchFamily="49" charset="0"/>
                        </a:rPr>
                        <a:t>,</a:t>
                      </a:r>
                    </a:p>
                    <a:p>
                      <a:r>
                        <a:rPr lang="en-US" b="0" dirty="0">
                          <a:solidFill>
                            <a:srgbClr val="F8F8F2"/>
                          </a:solidFill>
                          <a:effectLst/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b="0" dirty="0">
                          <a:solidFill>
                            <a:srgbClr val="E6DB74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b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age</a:t>
                      </a:r>
                      <a:r>
                        <a:rPr lang="en-US" b="0" dirty="0">
                          <a:solidFill>
                            <a:srgbClr val="E6DB74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b="0" dirty="0">
                          <a:solidFill>
                            <a:srgbClr val="F8F8F2"/>
                          </a:solidFill>
                          <a:effectLst/>
                          <a:latin typeface="Consolas" panose="020B0609020204030204" pitchFamily="49" charset="0"/>
                        </a:rPr>
                        <a:t>:</a:t>
                      </a:r>
                      <a:r>
                        <a:rPr lang="en-US" b="0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</a:rPr>
                        <a:t>31</a:t>
                      </a:r>
                      <a:r>
                        <a:rPr lang="en-US" b="0" dirty="0">
                          <a:solidFill>
                            <a:srgbClr val="F8F8F2"/>
                          </a:solidFill>
                          <a:effectLst/>
                          <a:latin typeface="Consolas" panose="020B0609020204030204" pitchFamily="49" charset="0"/>
                        </a:rPr>
                        <a:t>,</a:t>
                      </a:r>
                    </a:p>
                    <a:p>
                      <a:r>
                        <a:rPr lang="en-US" b="0" dirty="0">
                          <a:solidFill>
                            <a:srgbClr val="F8F8F2"/>
                          </a:solidFill>
                          <a:effectLst/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b="0" dirty="0">
                          <a:solidFill>
                            <a:srgbClr val="E6DB74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b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city</a:t>
                      </a:r>
                      <a:r>
                        <a:rPr lang="en-US" b="0" dirty="0" err="1">
                          <a:solidFill>
                            <a:srgbClr val="E6DB74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b="0" dirty="0" err="1">
                          <a:solidFill>
                            <a:srgbClr val="F8F8F2"/>
                          </a:solidFill>
                          <a:effectLst/>
                          <a:latin typeface="Consolas" panose="020B0609020204030204" pitchFamily="49" charset="0"/>
                        </a:rPr>
                        <a:t>:</a:t>
                      </a:r>
                      <a:r>
                        <a:rPr lang="en-US" b="0" dirty="0" err="1">
                          <a:solidFill>
                            <a:srgbClr val="E6DB74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b="0" dirty="0" err="1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</a:rPr>
                        <a:t>New</a:t>
                      </a:r>
                      <a:r>
                        <a:rPr lang="en-US" b="0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</a:rPr>
                        <a:t> York</a:t>
                      </a:r>
                      <a:r>
                        <a:rPr lang="en-US" b="0" dirty="0">
                          <a:solidFill>
                            <a:srgbClr val="E6DB74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endParaRPr lang="en-US" b="0" dirty="0">
                        <a:solidFill>
                          <a:srgbClr val="F8F8F2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b="0" dirty="0">
                          <a:solidFill>
                            <a:srgbClr val="F8F8F2"/>
                          </a:solidFill>
                          <a:effectLst/>
                          <a:latin typeface="Consolas" panose="020B0609020204030204" pitchFamily="49" charset="0"/>
                        </a:rPr>
                        <a:t>  }</a:t>
                      </a:r>
                    </a:p>
                    <a:p>
                      <a:r>
                        <a:rPr lang="en-US" b="0" dirty="0">
                          <a:solidFill>
                            <a:srgbClr val="F8F8F2"/>
                          </a:solidFill>
                          <a:effectLst/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endParaRPr lang="fr-FR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fr-FR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XML</a:t>
                      </a:r>
                    </a:p>
                    <a:p>
                      <a:pPr lvl="1"/>
                      <a:endParaRPr lang="fr-FR" dirty="0">
                        <a:solidFill>
                          <a:schemeClr val="accent2"/>
                        </a:solidFill>
                        <a:latin typeface="Consolas" panose="020B0609020204030204" pitchFamily="49" charset="0"/>
                        <a:ea typeface="Open Sans Condensed Light" panose="020B0306030504020204" pitchFamily="34" charset="0"/>
                        <a:cs typeface="Open Sans Condensed Light" panose="020B0306030504020204" pitchFamily="34" charset="0"/>
                        <a:sym typeface="Wingdings" panose="05000000000000000000" pitchFamily="2" charset="2"/>
                      </a:endParaRPr>
                    </a:p>
                    <a:p>
                      <a:pPr lvl="1"/>
                      <a:r>
                        <a:rPr lang="fr-FR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&lt;</a:t>
                      </a:r>
                      <a:r>
                        <a:rPr lang="fr-FR" b="0" dirty="0" err="1">
                          <a:solidFill>
                            <a:schemeClr val="bg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person</a:t>
                      </a:r>
                      <a:r>
                        <a:rPr lang="fr-FR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&gt;</a:t>
                      </a:r>
                    </a:p>
                    <a:p>
                      <a:pPr lvl="1"/>
                      <a:r>
                        <a:rPr lang="fr-FR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  &lt;</a:t>
                      </a:r>
                      <a:r>
                        <a:rPr lang="fr-FR" b="0" dirty="0" err="1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name</a:t>
                      </a:r>
                      <a:r>
                        <a:rPr lang="fr-FR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&gt;John&lt;/</a:t>
                      </a:r>
                      <a:r>
                        <a:rPr lang="fr-FR" b="0" dirty="0" err="1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name</a:t>
                      </a:r>
                      <a:r>
                        <a:rPr lang="fr-FR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&gt;</a:t>
                      </a:r>
                    </a:p>
                    <a:p>
                      <a:pPr lvl="1"/>
                      <a:r>
                        <a:rPr lang="fr-FR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  &lt;</a:t>
                      </a:r>
                      <a:r>
                        <a:rPr lang="fr-FR" b="0" dirty="0" err="1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age</a:t>
                      </a:r>
                      <a:r>
                        <a:rPr lang="fr-FR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&gt;31&lt;/</a:t>
                      </a:r>
                      <a:r>
                        <a:rPr lang="fr-FR" b="0" dirty="0" err="1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age</a:t>
                      </a:r>
                      <a:r>
                        <a:rPr lang="fr-FR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&gt;</a:t>
                      </a:r>
                    </a:p>
                    <a:p>
                      <a:pPr lvl="1"/>
                      <a:r>
                        <a:rPr lang="fr-FR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  &lt;</a:t>
                      </a:r>
                      <a:r>
                        <a:rPr lang="fr-FR" b="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city</a:t>
                      </a:r>
                      <a:r>
                        <a:rPr lang="fr-FR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&gt;New York&lt;/</a:t>
                      </a:r>
                      <a:r>
                        <a:rPr lang="fr-FR" b="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city</a:t>
                      </a:r>
                      <a:r>
                        <a:rPr lang="fr-FR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&gt;</a:t>
                      </a:r>
                    </a:p>
                    <a:p>
                      <a:pPr lvl="1"/>
                      <a:r>
                        <a:rPr lang="fr-FR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&lt;/</a:t>
                      </a:r>
                      <a:r>
                        <a:rPr lang="fr-FR" b="0" dirty="0" err="1">
                          <a:solidFill>
                            <a:schemeClr val="bg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person</a:t>
                      </a:r>
                      <a:r>
                        <a:rPr lang="fr-FR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&gt;</a:t>
                      </a:r>
                    </a:p>
                    <a:p>
                      <a:endParaRPr lang="fr-FR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09013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492020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jQuery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142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Qu’est-ce que c’est ?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bibliothèque JavaScript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créée pour simplifier JavaScript (appels AJAX, manipulation du DOM…)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facile à apprendre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“Ecrire moins pour faire plus”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utilisé par toutes les grandes entreprises (GAFAM, IBM…)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Utilisation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: 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soit la télécharger depuis le site officiel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  <a:hlinkClick r:id="rId3"/>
              </a:rPr>
              <a:t>www.jquery.com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soit utiliser un CDN (Content Delivery Network) : Google, Microsoft…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0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head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script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src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"https://ajax.googleapis.com/ajax/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libs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jquery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/3.3.1/jquery.min.js"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&gt;&lt;/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script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&lt;/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head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F09B5AD-6FA7-40F4-BE79-789A61597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endParaRPr lang="en-US" sz="1400" dirty="0">
              <a:latin typeface="Titillium Lt" panose="000003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2854532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jQuery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143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4616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Syntaxe 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$(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selector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).action()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le symbole $ indique qu’on écrit du jQuery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un sélecteur pour trouver (“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query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”) un ou des éléments HTML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une action jQuery à exécuter sur ces éléments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Exemples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: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$(this).hide()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– cache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l’élément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courant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$("p").hide()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– cache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tous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les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éléments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&lt;p&gt;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$(".test").hide()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– cache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tous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les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éléments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de la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classe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"test"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$("#test").hide()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– cache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l’élément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ayant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pour id “test”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F09B5AD-6FA7-40F4-BE79-789A61597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SYNTAXE</a:t>
            </a:r>
            <a:endParaRPr lang="en-US" sz="1400" dirty="0">
              <a:latin typeface="Titillium Lt" panose="000003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686160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sz="4000" dirty="0">
                <a:latin typeface="Titillium Lt" panose="00000400000000000000" pitchFamily="50" charset="0"/>
              </a:rPr>
              <a:t>jQuery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144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2400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Syntaxe 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$("p").click(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 {</a:t>
            </a:r>
          </a:p>
          <a:p>
            <a:pPr marL="0" marR="0" lvl="0" indent="0" algn="l" defTabSz="71755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	... code à exécuter lors d’un clic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})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Evénements disponibles (extrait) :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F09B5AD-6FA7-40F4-BE79-789A61597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GESTION DES EVENEMENTS</a:t>
            </a:r>
            <a:endParaRPr lang="en-US" sz="1400" dirty="0">
              <a:latin typeface="Titillium Lt" panose="000003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33513EFF-9723-4E76-8A09-8E4809AA415D}"/>
              </a:ext>
            </a:extLst>
          </p:cNvPr>
          <p:cNvGraphicFramePr>
            <a:graphicFrameLocks noGrp="1"/>
          </p:cNvGraphicFramePr>
          <p:nvPr/>
        </p:nvGraphicFramePr>
        <p:xfrm>
          <a:off x="1435214" y="3964915"/>
          <a:ext cx="9321275" cy="1981200"/>
        </p:xfrm>
        <a:graphic>
          <a:graphicData uri="http://schemas.openxmlformats.org/drawingml/2006/table">
            <a:tbl>
              <a:tblPr>
                <a:tableStyleId>{5DA37D80-6434-44D0-A028-1B22A696006F}</a:tableStyleId>
              </a:tblPr>
              <a:tblGrid>
                <a:gridCol w="2136865">
                  <a:extLst>
                    <a:ext uri="{9D8B030D-6E8A-4147-A177-3AD203B41FA5}">
                      <a16:colId xmlns:a16="http://schemas.microsoft.com/office/drawing/2014/main" val="3844825450"/>
                    </a:ext>
                  </a:extLst>
                </a:gridCol>
                <a:gridCol w="2328544">
                  <a:extLst>
                    <a:ext uri="{9D8B030D-6E8A-4147-A177-3AD203B41FA5}">
                      <a16:colId xmlns:a16="http://schemas.microsoft.com/office/drawing/2014/main" val="3422726549"/>
                    </a:ext>
                  </a:extLst>
                </a:gridCol>
                <a:gridCol w="2044575">
                  <a:extLst>
                    <a:ext uri="{9D8B030D-6E8A-4147-A177-3AD203B41FA5}">
                      <a16:colId xmlns:a16="http://schemas.microsoft.com/office/drawing/2014/main" val="2713389211"/>
                    </a:ext>
                  </a:extLst>
                </a:gridCol>
                <a:gridCol w="2811291">
                  <a:extLst>
                    <a:ext uri="{9D8B030D-6E8A-4147-A177-3AD203B41FA5}">
                      <a16:colId xmlns:a16="http://schemas.microsoft.com/office/drawing/2014/main" val="4634655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t"/>
                      <a:r>
                        <a:rPr lang="fr-FR">
                          <a:solidFill>
                            <a:schemeClr val="tx2"/>
                          </a:solidFill>
                          <a:effectLst/>
                        </a:rPr>
                        <a:t>Mouse Events</a:t>
                      </a:r>
                      <a:endParaRPr lang="fr-FR">
                        <a:solidFill>
                          <a:schemeClr val="tx2"/>
                        </a:solidFill>
                        <a:effectLst/>
                        <a:latin typeface="Titillium" panose="00000500000000000000" pitchFamily="50" charset="0"/>
                      </a:endParaRPr>
                    </a:p>
                  </a:txBody>
                  <a:tcPr marL="121920" marR="60960" marT="60960" marB="6096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fr-FR">
                          <a:solidFill>
                            <a:schemeClr val="tx2"/>
                          </a:solidFill>
                          <a:effectLst/>
                        </a:rPr>
                        <a:t>Keyboard Events</a:t>
                      </a:r>
                      <a:endParaRPr lang="fr-FR">
                        <a:solidFill>
                          <a:schemeClr val="tx2"/>
                        </a:solidFill>
                        <a:effectLst/>
                        <a:latin typeface="Titillium" panose="00000500000000000000" pitchFamily="50" charset="0"/>
                      </a:endParaRPr>
                    </a:p>
                  </a:txBody>
                  <a:tcPr marL="60960" marR="60960" marT="60960" marB="6096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fr-FR">
                          <a:solidFill>
                            <a:schemeClr val="tx2"/>
                          </a:solidFill>
                          <a:effectLst/>
                        </a:rPr>
                        <a:t>Form Events</a:t>
                      </a:r>
                      <a:endParaRPr lang="fr-FR">
                        <a:solidFill>
                          <a:schemeClr val="tx2"/>
                        </a:solidFill>
                        <a:effectLst/>
                        <a:latin typeface="Titillium" panose="00000500000000000000" pitchFamily="50" charset="0"/>
                      </a:endParaRPr>
                    </a:p>
                  </a:txBody>
                  <a:tcPr marL="60960" marR="60960" marT="60960" marB="6096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fr-FR" dirty="0">
                          <a:solidFill>
                            <a:schemeClr val="tx2"/>
                          </a:solidFill>
                          <a:effectLst/>
                        </a:rPr>
                        <a:t>Document/</a:t>
                      </a:r>
                      <a:r>
                        <a:rPr lang="fr-FR" dirty="0" err="1">
                          <a:solidFill>
                            <a:schemeClr val="tx2"/>
                          </a:solidFill>
                          <a:effectLst/>
                        </a:rPr>
                        <a:t>Window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effectLst/>
                        </a:rPr>
                        <a:t> Events</a:t>
                      </a:r>
                      <a:endParaRPr lang="fr-FR" dirty="0">
                        <a:solidFill>
                          <a:schemeClr val="tx2"/>
                        </a:solidFill>
                        <a:effectLst/>
                        <a:latin typeface="Titillium" panose="00000500000000000000" pitchFamily="50" charset="0"/>
                      </a:endParaRPr>
                    </a:p>
                  </a:txBody>
                  <a:tcPr marL="60960" marR="60960" marT="60960" marB="60960"/>
                </a:tc>
                <a:extLst>
                  <a:ext uri="{0D108BD9-81ED-4DB2-BD59-A6C34878D82A}">
                    <a16:rowId xmlns:a16="http://schemas.microsoft.com/office/drawing/2014/main" val="5527784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fr-FR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</a:rPr>
                        <a:t>click</a:t>
                      </a:r>
                    </a:p>
                  </a:txBody>
                  <a:tcPr marL="121920" marR="60960" marT="60960" marB="6096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r-FR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</a:rPr>
                        <a:t>keypress</a:t>
                      </a:r>
                    </a:p>
                  </a:txBody>
                  <a:tcPr marL="60960" marR="60960" marT="60960" marB="6096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r-FR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</a:rPr>
                        <a:t>submit</a:t>
                      </a:r>
                    </a:p>
                  </a:txBody>
                  <a:tcPr marL="60960" marR="60960" marT="60960" marB="6096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r-FR" dirty="0" err="1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</a:rPr>
                        <a:t>load</a:t>
                      </a:r>
                      <a:endParaRPr lang="fr-FR" dirty="0">
                        <a:solidFill>
                          <a:schemeClr val="accent2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0960" marR="60960" marT="60960" marB="60960"/>
                </a:tc>
                <a:extLst>
                  <a:ext uri="{0D108BD9-81ED-4DB2-BD59-A6C34878D82A}">
                    <a16:rowId xmlns:a16="http://schemas.microsoft.com/office/drawing/2014/main" val="24843183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fr-FR" dirty="0" err="1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</a:rPr>
                        <a:t>dblclick</a:t>
                      </a:r>
                      <a:endParaRPr lang="fr-FR" dirty="0">
                        <a:solidFill>
                          <a:schemeClr val="accent2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121920" marR="60960" marT="60960" marB="6096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r-FR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</a:rPr>
                        <a:t>keydown</a:t>
                      </a:r>
                    </a:p>
                  </a:txBody>
                  <a:tcPr marL="60960" marR="60960" marT="60960" marB="6096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r-FR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</a:rPr>
                        <a:t>change</a:t>
                      </a:r>
                    </a:p>
                  </a:txBody>
                  <a:tcPr marL="60960" marR="60960" marT="60960" marB="6096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r-FR" dirty="0" err="1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</a:rPr>
                        <a:t>resize</a:t>
                      </a:r>
                      <a:endParaRPr lang="fr-FR" dirty="0">
                        <a:solidFill>
                          <a:schemeClr val="accent2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0960" marR="60960" marT="60960" marB="60960"/>
                </a:tc>
                <a:extLst>
                  <a:ext uri="{0D108BD9-81ED-4DB2-BD59-A6C34878D82A}">
                    <a16:rowId xmlns:a16="http://schemas.microsoft.com/office/drawing/2014/main" val="42647895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fr-FR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</a:rPr>
                        <a:t>mouseenter</a:t>
                      </a:r>
                    </a:p>
                  </a:txBody>
                  <a:tcPr marL="121920" marR="60960" marT="60960" marB="6096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r-FR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</a:rPr>
                        <a:t>keyup</a:t>
                      </a:r>
                    </a:p>
                  </a:txBody>
                  <a:tcPr marL="60960" marR="60960" marT="60960" marB="6096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r-FR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</a:rPr>
                        <a:t>focus</a:t>
                      </a:r>
                    </a:p>
                  </a:txBody>
                  <a:tcPr marL="60960" marR="60960" marT="60960" marB="6096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r-FR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</a:rPr>
                        <a:t>scroll</a:t>
                      </a:r>
                    </a:p>
                  </a:txBody>
                  <a:tcPr marL="60960" marR="60960" marT="60960" marB="60960"/>
                </a:tc>
                <a:extLst>
                  <a:ext uri="{0D108BD9-81ED-4DB2-BD59-A6C34878D82A}">
                    <a16:rowId xmlns:a16="http://schemas.microsoft.com/office/drawing/2014/main" val="36707235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fr-FR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</a:rPr>
                        <a:t>mouseleave</a:t>
                      </a:r>
                    </a:p>
                  </a:txBody>
                  <a:tcPr marL="121920" marR="60960" marT="60960" marB="6096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r-FR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60960" marR="60960" marT="60960" marB="6096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r-FR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</a:rPr>
                        <a:t>blur</a:t>
                      </a:r>
                    </a:p>
                  </a:txBody>
                  <a:tcPr marL="60960" marR="60960" marT="60960" marB="6096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r-FR" dirty="0" err="1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</a:rPr>
                        <a:t>unload</a:t>
                      </a:r>
                      <a:endParaRPr lang="fr-FR" dirty="0">
                        <a:solidFill>
                          <a:schemeClr val="accent2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0960" marR="60960" marT="60960" marB="60960"/>
                </a:tc>
                <a:extLst>
                  <a:ext uri="{0D108BD9-81ED-4DB2-BD59-A6C34878D82A}">
                    <a16:rowId xmlns:a16="http://schemas.microsoft.com/office/drawing/2014/main" val="8120531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612179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145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48937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La fonction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(…) permet d’attacher plusieurs gestionnaires d’événements à un objet en une seule fois 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$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"p"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).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({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mouseenter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(){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$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D97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this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).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css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"background-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color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lightgray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}, 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A6E22E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mouseleave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(){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$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D97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this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).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css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"background-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color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lightblue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}, 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click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(){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$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D97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this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).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css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"background-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color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yellow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} 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});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C40C5D1-C25D-4CC7-967F-3FD24C74AF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jQuery</a:t>
            </a:r>
            <a:endParaRPr lang="fr-FR" sz="4000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86223626-C30B-4E17-855A-3EA3ED9AC6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GESTION DES EVENEMENTS</a:t>
            </a:r>
            <a:endParaRPr lang="en-US" sz="1400" dirty="0">
              <a:latin typeface="Titillium Lt" panose="000003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4745912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jQuery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146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48937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La fonction on(…) permet d’attacher plusieurs gestionnaires d’événements à un objet en une seule fois 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$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"p"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).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({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mouseenter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(){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$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D97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this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).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css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"background-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color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lightgray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}, 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A6E22E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mouseleave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(){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$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D97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this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).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css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"background-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color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lightblue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}, 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click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(){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$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D97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this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).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css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"background-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color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yellow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} 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});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F09B5AD-6FA7-40F4-BE79-789A61597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GESTION DES EVENEMENTS</a:t>
            </a:r>
            <a:endParaRPr lang="en-US" sz="1400" dirty="0">
              <a:latin typeface="Titillium Lt" panose="000003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5975344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jQuery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147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475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Récupérer / définir des infos HTML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text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 )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: contenu textuel des éléments sélectionnés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html( )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: contenu HTML des éléments sélectionnés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val( )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: valeur des champs de formulaire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Modifier un attribut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attr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attribut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valeur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	Ex. : </a:t>
            </a:r>
            <a:r>
              <a:rPr kumimoji="0" lang="pl-PL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$</a:t>
            </a:r>
            <a:r>
              <a:rPr kumimoji="0" lang="pl-PL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pl-PL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"#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lien</a:t>
            </a:r>
            <a:r>
              <a:rPr kumimoji="0" lang="pl-PL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pl-PL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).</a:t>
            </a:r>
            <a:r>
              <a:rPr kumimoji="0" lang="pl-PL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attr</a:t>
            </a:r>
            <a:r>
              <a:rPr kumimoji="0" lang="pl-PL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pl-PL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"href"</a:t>
            </a:r>
            <a:r>
              <a:rPr kumimoji="0" lang="pl-PL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pl-PL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"https://www.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cpe.fr</a:t>
            </a:r>
            <a:r>
              <a:rPr kumimoji="0" lang="pl-PL" sz="18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pl-PL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8F8F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8F8F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Ajouter / Supprimer des éléments HTML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append(),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preprend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(),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before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(),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after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remove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(),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empty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F09B5AD-6FA7-40F4-BE79-789A61597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jQuery ET HTML</a:t>
            </a:r>
            <a:endParaRPr lang="en-US" sz="1400" dirty="0">
              <a:latin typeface="Titillium Lt" panose="000003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826225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jQuery</a:t>
            </a:r>
            <a:endParaRPr lang="fr-FR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148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78FF5F82-67F1-4C97-8922-5D560C5EF4DF}"/>
              </a:ext>
            </a:extLst>
          </p:cNvPr>
          <p:cNvSpPr txBox="1"/>
          <p:nvPr/>
        </p:nvSpPr>
        <p:spPr>
          <a:xfrm>
            <a:off x="286603" y="1361650"/>
            <a:ext cx="11808415" cy="4478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jQuery simplifie l’écriture de requêtes AJAX 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	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$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(selector).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load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URL,data,callback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URL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= adresse de la ressource à charger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data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= données (sous forme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clé / valeur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)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à envoyer avec la requête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callback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 : fonction à exécuter après réception de la ressource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Envoyer des requêtes GET ou POST 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$.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URL,callback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$.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post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URL,data,callback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+mn-ea"/>
              <a:cs typeface="+mn-cs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F09B5AD-6FA7-40F4-BE79-789A61597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jQuery ET AJAX</a:t>
            </a:r>
            <a:endParaRPr lang="en-US" sz="1400" dirty="0">
              <a:latin typeface="Titillium Lt" panose="000003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51110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HTML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 PEU D’HISTOIRE…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5" name="AutoShape 2" descr="RÃ©sultat de recherche d'images pour &quot;w3c logo&quot;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AutoShape 4" descr="RÃ©sultat de recherche d'images pour &quot;w3c logo&quot;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AutoShape 14" descr="RÃ©sultat de recherche d'images pour &quot;xml logo&quot;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AutoShape 16" descr="RÃ©sultat de recherche d'images pour &quot;xml logo&quot;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D4A81B6-2EA3-47A0-8C68-C521C391D8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059" y="1563370"/>
            <a:ext cx="3702756" cy="208280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B89D5DB7-AAEB-4126-A8DD-9E9E492EF0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3201" y="1563370"/>
            <a:ext cx="3702756" cy="20828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33C016E6-36EE-4BDD-92CB-3D6E943B0A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7059" y="3860800"/>
            <a:ext cx="3702755" cy="208280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5BB93D6C-D584-4E50-AE69-BBC3FA85D0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23201" y="3860800"/>
            <a:ext cx="3702755" cy="2082800"/>
          </a:xfrm>
          <a:prstGeom prst="rect">
            <a:avLst/>
          </a:prstGeom>
        </p:spPr>
      </p:pic>
      <p:grpSp>
        <p:nvGrpSpPr>
          <p:cNvPr id="13" name="Groupe 12">
            <a:extLst>
              <a:ext uri="{FF2B5EF4-FFF2-40B4-BE49-F238E27FC236}">
                <a16:creationId xmlns:a16="http://schemas.microsoft.com/office/drawing/2014/main" id="{0F19256C-5CEF-4E0E-A668-8139F5CAEA8D}"/>
              </a:ext>
            </a:extLst>
          </p:cNvPr>
          <p:cNvGrpSpPr/>
          <p:nvPr/>
        </p:nvGrpSpPr>
        <p:grpSpPr>
          <a:xfrm>
            <a:off x="814572" y="2727035"/>
            <a:ext cx="1606004" cy="1606004"/>
            <a:chOff x="814572" y="2727035"/>
            <a:chExt cx="1606004" cy="1606004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E67B618-197C-44B8-B855-3173AB9CA5A8}"/>
                </a:ext>
              </a:extLst>
            </p:cNvPr>
            <p:cNvSpPr/>
            <p:nvPr/>
          </p:nvSpPr>
          <p:spPr>
            <a:xfrm rot="12481556" flipV="1">
              <a:off x="1571921" y="3646942"/>
              <a:ext cx="582781" cy="457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1800" b="0" i="0" u="none" strike="noStrike" kern="1200" cap="none" spc="0" normalizeH="0" baseline="0" noProof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Oval 100">
              <a:extLst>
                <a:ext uri="{FF2B5EF4-FFF2-40B4-BE49-F238E27FC236}">
                  <a16:creationId xmlns:a16="http://schemas.microsoft.com/office/drawing/2014/main" id="{EB72ABB2-9E54-4E85-A760-5A6B28CE8449}"/>
                </a:ext>
              </a:extLst>
            </p:cNvPr>
            <p:cNvSpPr/>
            <p:nvPr/>
          </p:nvSpPr>
          <p:spPr>
            <a:xfrm>
              <a:off x="814572" y="2727035"/>
              <a:ext cx="1606004" cy="1606004"/>
            </a:xfrm>
            <a:prstGeom prst="ellipse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1800" b="0" i="0" u="none" strike="noStrike" kern="1200" cap="none" spc="0" normalizeH="0" baseline="0" noProof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161C484A-8193-4330-855D-8E20E2E68757}"/>
              </a:ext>
            </a:extLst>
          </p:cNvPr>
          <p:cNvGrpSpPr/>
          <p:nvPr/>
        </p:nvGrpSpPr>
        <p:grpSpPr>
          <a:xfrm>
            <a:off x="865615" y="2524960"/>
            <a:ext cx="1510486" cy="1747453"/>
            <a:chOff x="865615" y="2524960"/>
            <a:chExt cx="1510486" cy="1747453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D17951AA-54DA-4CAF-AAE6-A80A1A7E1664}"/>
                </a:ext>
              </a:extLst>
            </p:cNvPr>
            <p:cNvSpPr/>
            <p:nvPr/>
          </p:nvSpPr>
          <p:spPr>
            <a:xfrm>
              <a:off x="1399645" y="2524960"/>
              <a:ext cx="435006" cy="13316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1800" b="0" i="0" u="none" strike="noStrike" kern="1200" cap="none" spc="0" normalizeH="0" baseline="0" noProof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032E9636-D586-4DC7-B075-A1C7264847A9}"/>
                </a:ext>
              </a:extLst>
            </p:cNvPr>
            <p:cNvSpPr/>
            <p:nvPr/>
          </p:nvSpPr>
          <p:spPr>
            <a:xfrm>
              <a:off x="1586816" y="2570085"/>
              <a:ext cx="60663" cy="14733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1800" b="0" i="0" u="none" strike="noStrike" kern="1200" cap="none" spc="0" normalizeH="0" baseline="0" noProof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992074BE-E1FC-476D-A092-A4AE126D27F2}"/>
                </a:ext>
              </a:extLst>
            </p:cNvPr>
            <p:cNvSpPr/>
            <p:nvPr/>
          </p:nvSpPr>
          <p:spPr>
            <a:xfrm rot="2700000">
              <a:off x="2152475" y="2845124"/>
              <a:ext cx="250352" cy="10367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1800" b="0" i="0" u="none" strike="noStrike" kern="1200" cap="none" spc="0" normalizeH="0" baseline="0" noProof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977F735-A012-4408-A490-B89D2CA5C3F7}"/>
                </a:ext>
              </a:extLst>
            </p:cNvPr>
            <p:cNvSpPr/>
            <p:nvPr/>
          </p:nvSpPr>
          <p:spPr>
            <a:xfrm rot="2700000">
              <a:off x="2229060" y="2867243"/>
              <a:ext cx="45719" cy="1229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1800" b="0" i="0" u="none" strike="noStrike" kern="1200" cap="none" spc="0" normalizeH="0" baseline="0" noProof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" name="Oval 105">
              <a:extLst>
                <a:ext uri="{FF2B5EF4-FFF2-40B4-BE49-F238E27FC236}">
                  <a16:creationId xmlns:a16="http://schemas.microsoft.com/office/drawing/2014/main" id="{844A2693-C96D-4636-86CF-B322C26109D5}"/>
                </a:ext>
              </a:extLst>
            </p:cNvPr>
            <p:cNvSpPr/>
            <p:nvPr/>
          </p:nvSpPr>
          <p:spPr>
            <a:xfrm>
              <a:off x="1552083" y="3468382"/>
              <a:ext cx="130127" cy="13012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1800" b="0" i="0" u="none" strike="noStrike" kern="1200" cap="none" spc="0" normalizeH="0" baseline="0" noProof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3DE9A00-A79E-40FA-B476-ABDCF7283F5B}"/>
                </a:ext>
              </a:extLst>
            </p:cNvPr>
            <p:cNvSpPr/>
            <p:nvPr/>
          </p:nvSpPr>
          <p:spPr>
            <a:xfrm>
              <a:off x="1594286" y="2786327"/>
              <a:ext cx="45719" cy="1081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1800" b="0" i="0" u="none" strike="noStrike" kern="1200" cap="none" spc="0" normalizeH="0" baseline="0" noProof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2E8A8327-38CA-4676-8613-7453B196CCBE}"/>
                </a:ext>
              </a:extLst>
            </p:cNvPr>
            <p:cNvSpPr/>
            <p:nvPr/>
          </p:nvSpPr>
          <p:spPr>
            <a:xfrm>
              <a:off x="1594286" y="4164292"/>
              <a:ext cx="45719" cy="1081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1800" b="0" i="0" u="none" strike="noStrike" kern="1200" cap="none" spc="0" normalizeH="0" baseline="0" noProof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C4BB719D-2AF9-460D-9626-860A90109A27}"/>
                </a:ext>
              </a:extLst>
            </p:cNvPr>
            <p:cNvSpPr/>
            <p:nvPr/>
          </p:nvSpPr>
          <p:spPr>
            <a:xfrm rot="16200000">
              <a:off x="896816" y="3475976"/>
              <a:ext cx="45719" cy="1081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1800" b="0" i="0" u="none" strike="noStrike" kern="1200" cap="none" spc="0" normalizeH="0" baseline="0" noProof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85D7FD4C-3092-4D1E-A17D-F361616628AA}"/>
                </a:ext>
              </a:extLst>
            </p:cNvPr>
            <p:cNvSpPr/>
            <p:nvPr/>
          </p:nvSpPr>
          <p:spPr>
            <a:xfrm rot="16200000">
              <a:off x="2299181" y="3475975"/>
              <a:ext cx="45719" cy="1081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1800" b="0" i="0" u="none" strike="noStrike" kern="1200" cap="none" spc="0" normalizeH="0" baseline="0" noProof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ZoneTexte 15">
            <a:extLst>
              <a:ext uri="{FF2B5EF4-FFF2-40B4-BE49-F238E27FC236}">
                <a16:creationId xmlns:a16="http://schemas.microsoft.com/office/drawing/2014/main" id="{92CB42B7-BC9C-4F89-95C3-36B45A87218C}"/>
              </a:ext>
            </a:extLst>
          </p:cNvPr>
          <p:cNvSpPr txBox="1"/>
          <p:nvPr/>
        </p:nvSpPr>
        <p:spPr>
          <a:xfrm>
            <a:off x="5015352" y="914400"/>
            <a:ext cx="9861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1996</a:t>
            </a:r>
          </a:p>
        </p:txBody>
      </p:sp>
      <p:sp>
        <p:nvSpPr>
          <p:cNvPr id="70" name="ZoneTexte 69">
            <a:extLst>
              <a:ext uri="{FF2B5EF4-FFF2-40B4-BE49-F238E27FC236}">
                <a16:creationId xmlns:a16="http://schemas.microsoft.com/office/drawing/2014/main" id="{23610E91-A7BB-4EF8-BF9A-11117381495B}"/>
              </a:ext>
            </a:extLst>
          </p:cNvPr>
          <p:cNvSpPr txBox="1"/>
          <p:nvPr/>
        </p:nvSpPr>
        <p:spPr>
          <a:xfrm>
            <a:off x="9181494" y="914400"/>
            <a:ext cx="9861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2018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1EEBE0F-66E1-489B-B547-1B5A3AA848F9}"/>
              </a:ext>
            </a:extLst>
          </p:cNvPr>
          <p:cNvSpPr/>
          <p:nvPr/>
        </p:nvSpPr>
        <p:spPr>
          <a:xfrm>
            <a:off x="415132" y="5574268"/>
            <a:ext cx="2534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https://archive.org/web/</a:t>
            </a:r>
          </a:p>
        </p:txBody>
      </p:sp>
    </p:spTree>
    <p:extLst>
      <p:ext uri="{BB962C8B-B14F-4D97-AF65-F5344CB8AC3E}">
        <p14:creationId xmlns:p14="http://schemas.microsoft.com/office/powerpoint/2010/main" val="58371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HTML vs CSS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grpSp>
        <p:nvGrpSpPr>
          <p:cNvPr id="9" name="Groupe 8"/>
          <p:cNvGrpSpPr/>
          <p:nvPr/>
        </p:nvGrpSpPr>
        <p:grpSpPr>
          <a:xfrm>
            <a:off x="2541127" y="2639688"/>
            <a:ext cx="4236108" cy="3353368"/>
            <a:chOff x="2528427" y="2639688"/>
            <a:chExt cx="4236108" cy="3353368"/>
          </a:xfrm>
        </p:grpSpPr>
        <p:sp>
          <p:nvSpPr>
            <p:cNvPr id="7" name="Forme libre 6"/>
            <p:cNvSpPr/>
            <p:nvPr/>
          </p:nvSpPr>
          <p:spPr>
            <a:xfrm>
              <a:off x="3596538" y="2639688"/>
              <a:ext cx="3167997" cy="3167997"/>
            </a:xfrm>
            <a:custGeom>
              <a:avLst/>
              <a:gdLst>
                <a:gd name="connsiteX0" fmla="*/ 0 w 3167997"/>
                <a:gd name="connsiteY0" fmla="*/ 1583999 h 3167997"/>
                <a:gd name="connsiteX1" fmla="*/ 1583999 w 3167997"/>
                <a:gd name="connsiteY1" fmla="*/ 0 h 3167997"/>
                <a:gd name="connsiteX2" fmla="*/ 3167998 w 3167997"/>
                <a:gd name="connsiteY2" fmla="*/ 1583999 h 3167997"/>
                <a:gd name="connsiteX3" fmla="*/ 1583999 w 3167997"/>
                <a:gd name="connsiteY3" fmla="*/ 3167998 h 3167997"/>
                <a:gd name="connsiteX4" fmla="*/ 0 w 3167997"/>
                <a:gd name="connsiteY4" fmla="*/ 1583999 h 316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67997" h="3167997">
                  <a:moveTo>
                    <a:pt x="0" y="1583999"/>
                  </a:moveTo>
                  <a:cubicBezTo>
                    <a:pt x="0" y="709181"/>
                    <a:pt x="709181" y="0"/>
                    <a:pt x="1583999" y="0"/>
                  </a:cubicBezTo>
                  <a:cubicBezTo>
                    <a:pt x="2458817" y="0"/>
                    <a:pt x="3167998" y="709181"/>
                    <a:pt x="3167998" y="1583999"/>
                  </a:cubicBezTo>
                  <a:cubicBezTo>
                    <a:pt x="3167998" y="2458817"/>
                    <a:pt x="2458817" y="3167998"/>
                    <a:pt x="1583999" y="3167998"/>
                  </a:cubicBezTo>
                  <a:cubicBezTo>
                    <a:pt x="709181" y="3167998"/>
                    <a:pt x="0" y="2458817"/>
                    <a:pt x="0" y="1583999"/>
                  </a:cubicBezTo>
                  <a:close/>
                </a:path>
              </a:pathLst>
            </a:custGeom>
            <a:ln w="571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spcFirstLastPara="0" vert="horz" wrap="square" lIns="298320" tIns="818400" rIns="968879" bIns="607199" numCol="1" spcCol="1270" anchor="ctr" anchorCtr="0">
              <a:noAutofit/>
            </a:bodyPr>
            <a:lstStyle/>
            <a:p>
              <a:pPr marL="0" marR="0" lvl="0" indent="0" algn="ctr" defTabSz="8001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/>
                  <a:ea typeface="+mn-ea"/>
                  <a:cs typeface="+mn-cs"/>
                </a:rPr>
                <a:t>Mise en forme</a:t>
              </a:r>
            </a:p>
          </p:txBody>
        </p:sp>
        <p:pic>
          <p:nvPicPr>
            <p:cNvPr id="14" name="Graphique 13" descr="Palette">
              <a:extLst>
                <a:ext uri="{FF2B5EF4-FFF2-40B4-BE49-F238E27FC236}">
                  <a16:creationId xmlns:a16="http://schemas.microsoft.com/office/drawing/2014/main" id="{D11F1881-B408-46B5-8585-10CE9FB99C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200364" y="4394656"/>
              <a:ext cx="914400" cy="914400"/>
            </a:xfrm>
            <a:prstGeom prst="rect">
              <a:avLst/>
            </a:prstGeom>
          </p:spPr>
        </p:pic>
        <p:pic>
          <p:nvPicPr>
            <p:cNvPr id="13" name="Picture 21" descr="RÃ©sultat de recherche d'images pour &quot;css logo&quot;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28427" y="4625056"/>
              <a:ext cx="969644" cy="136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Groupe 7"/>
          <p:cNvGrpSpPr/>
          <p:nvPr/>
        </p:nvGrpSpPr>
        <p:grpSpPr>
          <a:xfrm>
            <a:off x="4435800" y="1054016"/>
            <a:ext cx="4735977" cy="4753669"/>
            <a:chOff x="4651700" y="1079416"/>
            <a:chExt cx="4735977" cy="4753669"/>
          </a:xfrm>
        </p:grpSpPr>
        <p:sp>
          <p:nvSpPr>
            <p:cNvPr id="5" name="Forme libre 4"/>
            <p:cNvSpPr/>
            <p:nvPr/>
          </p:nvSpPr>
          <p:spPr>
            <a:xfrm>
              <a:off x="4651700" y="1079416"/>
              <a:ext cx="3167997" cy="3167997"/>
            </a:xfrm>
            <a:custGeom>
              <a:avLst/>
              <a:gdLst>
                <a:gd name="connsiteX0" fmla="*/ 0 w 3167997"/>
                <a:gd name="connsiteY0" fmla="*/ 1583999 h 3167997"/>
                <a:gd name="connsiteX1" fmla="*/ 1583999 w 3167997"/>
                <a:gd name="connsiteY1" fmla="*/ 0 h 3167997"/>
                <a:gd name="connsiteX2" fmla="*/ 3167998 w 3167997"/>
                <a:gd name="connsiteY2" fmla="*/ 1583999 h 3167997"/>
                <a:gd name="connsiteX3" fmla="*/ 1583999 w 3167997"/>
                <a:gd name="connsiteY3" fmla="*/ 3167998 h 3167997"/>
                <a:gd name="connsiteX4" fmla="*/ 0 w 3167997"/>
                <a:gd name="connsiteY4" fmla="*/ 1583999 h 316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67997" h="3167997">
                  <a:moveTo>
                    <a:pt x="0" y="1583999"/>
                  </a:moveTo>
                  <a:cubicBezTo>
                    <a:pt x="0" y="709181"/>
                    <a:pt x="709181" y="0"/>
                    <a:pt x="1583999" y="0"/>
                  </a:cubicBezTo>
                  <a:cubicBezTo>
                    <a:pt x="2458817" y="0"/>
                    <a:pt x="3167998" y="709181"/>
                    <a:pt x="3167998" y="1583999"/>
                  </a:cubicBezTo>
                  <a:cubicBezTo>
                    <a:pt x="3167998" y="2458817"/>
                    <a:pt x="2458817" y="3167998"/>
                    <a:pt x="1583999" y="3167998"/>
                  </a:cubicBezTo>
                  <a:cubicBezTo>
                    <a:pt x="709181" y="3167998"/>
                    <a:pt x="0" y="2458817"/>
                    <a:pt x="0" y="1583999"/>
                  </a:cubicBezTo>
                  <a:close/>
                </a:path>
              </a:pathLst>
            </a:custGeom>
            <a:ln w="5715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spcFirstLastPara="0" vert="horz" wrap="square" lIns="422400" tIns="554399" rIns="422399" bIns="1188000" numCol="1" spcCol="1270" anchor="ctr" anchorCtr="0">
              <a:noAutofit/>
            </a:bodyPr>
            <a:lstStyle/>
            <a:p>
              <a:pPr marL="0" marR="0" lvl="0" indent="0" algn="ctr" defTabSz="8001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/>
                  <a:ea typeface="+mn-ea"/>
                  <a:cs typeface="+mn-cs"/>
                </a:rPr>
                <a:t>Structure</a:t>
              </a:r>
            </a:p>
          </p:txBody>
        </p:sp>
        <p:sp>
          <p:nvSpPr>
            <p:cNvPr id="6" name="Forme libre 5"/>
            <p:cNvSpPr/>
            <p:nvPr/>
          </p:nvSpPr>
          <p:spPr>
            <a:xfrm>
              <a:off x="5567162" y="2665088"/>
              <a:ext cx="3167997" cy="3167997"/>
            </a:xfrm>
            <a:custGeom>
              <a:avLst/>
              <a:gdLst>
                <a:gd name="connsiteX0" fmla="*/ 0 w 3167997"/>
                <a:gd name="connsiteY0" fmla="*/ 1583999 h 3167997"/>
                <a:gd name="connsiteX1" fmla="*/ 1583999 w 3167997"/>
                <a:gd name="connsiteY1" fmla="*/ 0 h 3167997"/>
                <a:gd name="connsiteX2" fmla="*/ 3167998 w 3167997"/>
                <a:gd name="connsiteY2" fmla="*/ 1583999 h 3167997"/>
                <a:gd name="connsiteX3" fmla="*/ 1583999 w 3167997"/>
                <a:gd name="connsiteY3" fmla="*/ 3167998 h 3167997"/>
                <a:gd name="connsiteX4" fmla="*/ 0 w 3167997"/>
                <a:gd name="connsiteY4" fmla="*/ 1583999 h 316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67997" h="3167997">
                  <a:moveTo>
                    <a:pt x="0" y="1583999"/>
                  </a:moveTo>
                  <a:cubicBezTo>
                    <a:pt x="0" y="709181"/>
                    <a:pt x="709181" y="0"/>
                    <a:pt x="1583999" y="0"/>
                  </a:cubicBezTo>
                  <a:cubicBezTo>
                    <a:pt x="2458817" y="0"/>
                    <a:pt x="3167998" y="709181"/>
                    <a:pt x="3167998" y="1583999"/>
                  </a:cubicBezTo>
                  <a:cubicBezTo>
                    <a:pt x="3167998" y="2458817"/>
                    <a:pt x="2458817" y="3167998"/>
                    <a:pt x="1583999" y="3167998"/>
                  </a:cubicBezTo>
                  <a:cubicBezTo>
                    <a:pt x="709181" y="3167998"/>
                    <a:pt x="0" y="2458817"/>
                    <a:pt x="0" y="1583999"/>
                  </a:cubicBezTo>
                  <a:close/>
                </a:path>
              </a:pathLst>
            </a:custGeom>
            <a:ln w="5715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spcFirstLastPara="0" vert="horz" wrap="square" lIns="968879" tIns="818400" rIns="298320" bIns="607199" numCol="1" spcCol="1270" anchor="ctr" anchorCtr="0">
              <a:noAutofit/>
            </a:bodyPr>
            <a:lstStyle/>
            <a:p>
              <a:pPr marL="0" marR="0" lvl="0" indent="0" algn="ctr" defTabSz="8001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/>
                  <a:ea typeface="+mn-ea"/>
                  <a:cs typeface="+mn-cs"/>
                </a:rPr>
                <a:t>Contenu</a:t>
              </a:r>
            </a:p>
          </p:txBody>
        </p:sp>
        <p:pic>
          <p:nvPicPr>
            <p:cNvPr id="12" name="Graphique 11" descr="Hiérarchie">
              <a:extLst>
                <a:ext uri="{FF2B5EF4-FFF2-40B4-BE49-F238E27FC236}">
                  <a16:creationId xmlns:a16="http://schemas.microsoft.com/office/drawing/2014/main" id="{1599CE08-2806-4E54-8653-36E05FF814F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823176" y="1338317"/>
              <a:ext cx="914400" cy="914400"/>
            </a:xfrm>
            <a:prstGeom prst="rect">
              <a:avLst/>
            </a:prstGeom>
          </p:spPr>
        </p:pic>
        <p:pic>
          <p:nvPicPr>
            <p:cNvPr id="16" name="Graphique 15" descr="Histogramme">
              <a:extLst>
                <a:ext uri="{FF2B5EF4-FFF2-40B4-BE49-F238E27FC236}">
                  <a16:creationId xmlns:a16="http://schemas.microsoft.com/office/drawing/2014/main" id="{1F57AF27-4CD3-4DCB-BE8D-75E74AA5C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172474" y="4425632"/>
              <a:ext cx="914400" cy="914400"/>
            </a:xfrm>
            <a:prstGeom prst="rect">
              <a:avLst/>
            </a:prstGeom>
          </p:spPr>
        </p:pic>
        <p:pic>
          <p:nvPicPr>
            <p:cNvPr id="11" name="Picture 19" descr="RÃ©sultat de recherche d'images pour &quot;html logo&quot;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87862" y="1354696"/>
              <a:ext cx="1399815" cy="13998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26" name="Picture 2" descr="RÃ©sultat de recherche d'images pour &quot;html file icon&quot;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2276" y="3385671"/>
            <a:ext cx="644400" cy="64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3505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1.85185E-6 L -0.04167 0.0222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83" y="111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1.48148E-6 L 0.0375 -0.0296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-14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-1" y="3912300"/>
            <a:ext cx="12192000" cy="294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3860799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4188346" y="4581737"/>
            <a:ext cx="390241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1</a:t>
            </a:r>
            <a:r>
              <a:rPr kumimoji="0" lang="en-US" sz="4000" b="0" i="0" u="none" strike="noStrike" kern="1200" cap="none" spc="0" normalizeH="0" baseline="3000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ère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 </a:t>
            </a: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partie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 : HTML</a:t>
            </a:r>
            <a:endParaRPr kumimoji="0" lang="bg-BG" sz="40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6" name="Rectangle 85"/>
          <p:cNvSpPr/>
          <p:nvPr/>
        </p:nvSpPr>
        <p:spPr>
          <a:xfrm flipV="1">
            <a:off x="-1" y="3865013"/>
            <a:ext cx="12192000" cy="45719"/>
          </a:xfrm>
          <a:prstGeom prst="rect">
            <a:avLst/>
          </a:prstGeom>
          <a:solidFill>
            <a:schemeClr val="accent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591" y="258700"/>
            <a:ext cx="6076566" cy="3604351"/>
          </a:xfrm>
          <a:prstGeom prst="rect">
            <a:avLst/>
          </a:prstGeom>
        </p:spPr>
      </p:pic>
      <p:sp>
        <p:nvSpPr>
          <p:cNvPr id="15" name="Freeform 5"/>
          <p:cNvSpPr>
            <a:spLocks/>
          </p:cNvSpPr>
          <p:nvPr/>
        </p:nvSpPr>
        <p:spPr bwMode="auto">
          <a:xfrm>
            <a:off x="3380823" y="1227667"/>
            <a:ext cx="274168" cy="222935"/>
          </a:xfrm>
          <a:custGeom>
            <a:avLst/>
            <a:gdLst>
              <a:gd name="T0" fmla="*/ 1648 w 1648"/>
              <a:gd name="T1" fmla="*/ 159 h 1340"/>
              <a:gd name="T2" fmla="*/ 1454 w 1648"/>
              <a:gd name="T3" fmla="*/ 212 h 1340"/>
              <a:gd name="T4" fmla="*/ 1602 w 1648"/>
              <a:gd name="T5" fmla="*/ 25 h 1340"/>
              <a:gd name="T6" fmla="*/ 1388 w 1648"/>
              <a:gd name="T7" fmla="*/ 107 h 1340"/>
              <a:gd name="T8" fmla="*/ 1141 w 1648"/>
              <a:gd name="T9" fmla="*/ 0 h 1340"/>
              <a:gd name="T10" fmla="*/ 812 w 1648"/>
              <a:gd name="T11" fmla="*/ 416 h 1340"/>
              <a:gd name="T12" fmla="*/ 115 w 1648"/>
              <a:gd name="T13" fmla="*/ 62 h 1340"/>
              <a:gd name="T14" fmla="*/ 219 w 1648"/>
              <a:gd name="T15" fmla="*/ 514 h 1340"/>
              <a:gd name="T16" fmla="*/ 66 w 1648"/>
              <a:gd name="T17" fmla="*/ 471 h 1340"/>
              <a:gd name="T18" fmla="*/ 337 w 1648"/>
              <a:gd name="T19" fmla="*/ 807 h 1340"/>
              <a:gd name="T20" fmla="*/ 185 w 1648"/>
              <a:gd name="T21" fmla="*/ 813 h 1340"/>
              <a:gd name="T22" fmla="*/ 501 w 1648"/>
              <a:gd name="T23" fmla="*/ 1048 h 1340"/>
              <a:gd name="T24" fmla="*/ 0 w 1648"/>
              <a:gd name="T25" fmla="*/ 1188 h 1340"/>
              <a:gd name="T26" fmla="*/ 518 w 1648"/>
              <a:gd name="T27" fmla="*/ 1340 h 1340"/>
              <a:gd name="T28" fmla="*/ 1479 w 1648"/>
              <a:gd name="T29" fmla="*/ 334 h 1340"/>
              <a:gd name="T30" fmla="*/ 1648 w 1648"/>
              <a:gd name="T31" fmla="*/ 159 h 1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648" h="1340">
                <a:moveTo>
                  <a:pt x="1648" y="159"/>
                </a:moveTo>
                <a:cubicBezTo>
                  <a:pt x="1587" y="186"/>
                  <a:pt x="1522" y="204"/>
                  <a:pt x="1454" y="212"/>
                </a:cubicBezTo>
                <a:cubicBezTo>
                  <a:pt x="1524" y="170"/>
                  <a:pt x="1577" y="104"/>
                  <a:pt x="1602" y="25"/>
                </a:cubicBezTo>
                <a:cubicBezTo>
                  <a:pt x="1537" y="64"/>
                  <a:pt x="1465" y="92"/>
                  <a:pt x="1388" y="107"/>
                </a:cubicBezTo>
                <a:cubicBezTo>
                  <a:pt x="1326" y="41"/>
                  <a:pt x="1238" y="0"/>
                  <a:pt x="1141" y="0"/>
                </a:cubicBezTo>
                <a:cubicBezTo>
                  <a:pt x="923" y="0"/>
                  <a:pt x="762" y="204"/>
                  <a:pt x="812" y="416"/>
                </a:cubicBezTo>
                <a:cubicBezTo>
                  <a:pt x="531" y="401"/>
                  <a:pt x="281" y="267"/>
                  <a:pt x="115" y="62"/>
                </a:cubicBezTo>
                <a:cubicBezTo>
                  <a:pt x="26" y="214"/>
                  <a:pt x="69" y="413"/>
                  <a:pt x="219" y="514"/>
                </a:cubicBezTo>
                <a:cubicBezTo>
                  <a:pt x="164" y="512"/>
                  <a:pt x="112" y="497"/>
                  <a:pt x="66" y="471"/>
                </a:cubicBezTo>
                <a:cubicBezTo>
                  <a:pt x="63" y="628"/>
                  <a:pt x="175" y="774"/>
                  <a:pt x="337" y="807"/>
                </a:cubicBezTo>
                <a:cubicBezTo>
                  <a:pt x="290" y="820"/>
                  <a:pt x="238" y="823"/>
                  <a:pt x="185" y="813"/>
                </a:cubicBezTo>
                <a:cubicBezTo>
                  <a:pt x="228" y="947"/>
                  <a:pt x="353" y="1045"/>
                  <a:pt x="501" y="1048"/>
                </a:cubicBezTo>
                <a:cubicBezTo>
                  <a:pt x="358" y="1159"/>
                  <a:pt x="179" y="1209"/>
                  <a:pt x="0" y="1188"/>
                </a:cubicBezTo>
                <a:cubicBezTo>
                  <a:pt x="150" y="1284"/>
                  <a:pt x="327" y="1340"/>
                  <a:pt x="518" y="1340"/>
                </a:cubicBezTo>
                <a:cubicBezTo>
                  <a:pt x="1146" y="1340"/>
                  <a:pt x="1501" y="809"/>
                  <a:pt x="1479" y="334"/>
                </a:cubicBezTo>
                <a:cubicBezTo>
                  <a:pt x="1545" y="286"/>
                  <a:pt x="1603" y="227"/>
                  <a:pt x="1648" y="15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9"/>
          <p:cNvSpPr>
            <a:spLocks noEditPoints="1"/>
          </p:cNvSpPr>
          <p:nvPr/>
        </p:nvSpPr>
        <p:spPr bwMode="auto">
          <a:xfrm>
            <a:off x="2811005" y="2472636"/>
            <a:ext cx="233924" cy="229791"/>
          </a:xfrm>
          <a:custGeom>
            <a:avLst/>
            <a:gdLst>
              <a:gd name="T0" fmla="*/ 1648 w 1648"/>
              <a:gd name="T1" fmla="*/ 349 h 1616"/>
              <a:gd name="T2" fmla="*/ 1430 w 1648"/>
              <a:gd name="T3" fmla="*/ 349 h 1616"/>
              <a:gd name="T4" fmla="*/ 1430 w 1648"/>
              <a:gd name="T5" fmla="*/ 568 h 1616"/>
              <a:gd name="T6" fmla="*/ 1320 w 1648"/>
              <a:gd name="T7" fmla="*/ 568 h 1616"/>
              <a:gd name="T8" fmla="*/ 1320 w 1648"/>
              <a:gd name="T9" fmla="*/ 349 h 1616"/>
              <a:gd name="T10" fmla="*/ 1102 w 1648"/>
              <a:gd name="T11" fmla="*/ 349 h 1616"/>
              <a:gd name="T12" fmla="*/ 1102 w 1648"/>
              <a:gd name="T13" fmla="*/ 240 h 1616"/>
              <a:gd name="T14" fmla="*/ 1320 w 1648"/>
              <a:gd name="T15" fmla="*/ 240 h 1616"/>
              <a:gd name="T16" fmla="*/ 1320 w 1648"/>
              <a:gd name="T17" fmla="*/ 22 h 1616"/>
              <a:gd name="T18" fmla="*/ 1430 w 1648"/>
              <a:gd name="T19" fmla="*/ 22 h 1616"/>
              <a:gd name="T20" fmla="*/ 1430 w 1648"/>
              <a:gd name="T21" fmla="*/ 240 h 1616"/>
              <a:gd name="T22" fmla="*/ 1648 w 1648"/>
              <a:gd name="T23" fmla="*/ 240 h 1616"/>
              <a:gd name="T24" fmla="*/ 1648 w 1648"/>
              <a:gd name="T25" fmla="*/ 349 h 1616"/>
              <a:gd name="T26" fmla="*/ 1030 w 1648"/>
              <a:gd name="T27" fmla="*/ 1253 h 1616"/>
              <a:gd name="T28" fmla="*/ 505 w 1648"/>
              <a:gd name="T29" fmla="*/ 1616 h 1616"/>
              <a:gd name="T30" fmla="*/ 0 w 1648"/>
              <a:gd name="T31" fmla="*/ 1298 h 1616"/>
              <a:gd name="T32" fmla="*/ 553 w 1648"/>
              <a:gd name="T33" fmla="*/ 944 h 1616"/>
              <a:gd name="T34" fmla="*/ 510 w 1648"/>
              <a:gd name="T35" fmla="*/ 728 h 1616"/>
              <a:gd name="T36" fmla="*/ 107 w 1648"/>
              <a:gd name="T37" fmla="*/ 372 h 1616"/>
              <a:gd name="T38" fmla="*/ 547 w 1648"/>
              <a:gd name="T39" fmla="*/ 0 h 1616"/>
              <a:gd name="T40" fmla="*/ 1021 w 1648"/>
              <a:gd name="T41" fmla="*/ 0 h 1616"/>
              <a:gd name="T42" fmla="*/ 915 w 1648"/>
              <a:gd name="T43" fmla="*/ 111 h 1616"/>
              <a:gd name="T44" fmla="*/ 791 w 1648"/>
              <a:gd name="T45" fmla="*/ 111 h 1616"/>
              <a:gd name="T46" fmla="*/ 925 w 1648"/>
              <a:gd name="T47" fmla="*/ 379 h 1616"/>
              <a:gd name="T48" fmla="*/ 785 w 1648"/>
              <a:gd name="T49" fmla="*/ 632 h 1616"/>
              <a:gd name="T50" fmla="*/ 830 w 1648"/>
              <a:gd name="T51" fmla="*/ 919 h 1616"/>
              <a:gd name="T52" fmla="*/ 1030 w 1648"/>
              <a:gd name="T53" fmla="*/ 1253 h 1616"/>
              <a:gd name="T54" fmla="*/ 735 w 1648"/>
              <a:gd name="T55" fmla="*/ 386 h 1616"/>
              <a:gd name="T56" fmla="*/ 476 w 1648"/>
              <a:gd name="T57" fmla="*/ 77 h 1616"/>
              <a:gd name="T58" fmla="*/ 285 w 1648"/>
              <a:gd name="T59" fmla="*/ 369 h 1616"/>
              <a:gd name="T60" fmla="*/ 556 w 1648"/>
              <a:gd name="T61" fmla="*/ 658 h 1616"/>
              <a:gd name="T62" fmla="*/ 735 w 1648"/>
              <a:gd name="T63" fmla="*/ 386 h 1616"/>
              <a:gd name="T64" fmla="*/ 867 w 1648"/>
              <a:gd name="T65" fmla="*/ 1270 h 1616"/>
              <a:gd name="T66" fmla="*/ 530 w 1648"/>
              <a:gd name="T67" fmla="*/ 1001 h 1616"/>
              <a:gd name="T68" fmla="*/ 178 w 1648"/>
              <a:gd name="T69" fmla="*/ 1262 h 1616"/>
              <a:gd name="T70" fmla="*/ 506 w 1648"/>
              <a:gd name="T71" fmla="*/ 1527 h 1616"/>
              <a:gd name="T72" fmla="*/ 867 w 1648"/>
              <a:gd name="T73" fmla="*/ 1270 h 16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648" h="1616">
                <a:moveTo>
                  <a:pt x="1648" y="349"/>
                </a:moveTo>
                <a:cubicBezTo>
                  <a:pt x="1430" y="349"/>
                  <a:pt x="1430" y="349"/>
                  <a:pt x="1430" y="349"/>
                </a:cubicBezTo>
                <a:cubicBezTo>
                  <a:pt x="1430" y="568"/>
                  <a:pt x="1430" y="568"/>
                  <a:pt x="1430" y="568"/>
                </a:cubicBezTo>
                <a:cubicBezTo>
                  <a:pt x="1320" y="568"/>
                  <a:pt x="1320" y="568"/>
                  <a:pt x="1320" y="568"/>
                </a:cubicBezTo>
                <a:cubicBezTo>
                  <a:pt x="1320" y="349"/>
                  <a:pt x="1320" y="349"/>
                  <a:pt x="1320" y="349"/>
                </a:cubicBezTo>
                <a:cubicBezTo>
                  <a:pt x="1102" y="349"/>
                  <a:pt x="1102" y="349"/>
                  <a:pt x="1102" y="349"/>
                </a:cubicBezTo>
                <a:cubicBezTo>
                  <a:pt x="1102" y="240"/>
                  <a:pt x="1102" y="240"/>
                  <a:pt x="1102" y="240"/>
                </a:cubicBezTo>
                <a:cubicBezTo>
                  <a:pt x="1320" y="240"/>
                  <a:pt x="1320" y="240"/>
                  <a:pt x="1320" y="240"/>
                </a:cubicBezTo>
                <a:cubicBezTo>
                  <a:pt x="1320" y="22"/>
                  <a:pt x="1320" y="22"/>
                  <a:pt x="1320" y="22"/>
                </a:cubicBezTo>
                <a:cubicBezTo>
                  <a:pt x="1430" y="22"/>
                  <a:pt x="1430" y="22"/>
                  <a:pt x="1430" y="22"/>
                </a:cubicBezTo>
                <a:cubicBezTo>
                  <a:pt x="1430" y="240"/>
                  <a:pt x="1430" y="240"/>
                  <a:pt x="1430" y="240"/>
                </a:cubicBezTo>
                <a:cubicBezTo>
                  <a:pt x="1648" y="240"/>
                  <a:pt x="1648" y="240"/>
                  <a:pt x="1648" y="240"/>
                </a:cubicBezTo>
                <a:lnTo>
                  <a:pt x="1648" y="349"/>
                </a:lnTo>
                <a:close/>
                <a:moveTo>
                  <a:pt x="1030" y="1253"/>
                </a:moveTo>
                <a:cubicBezTo>
                  <a:pt x="1030" y="1417"/>
                  <a:pt x="881" y="1616"/>
                  <a:pt x="505" y="1616"/>
                </a:cubicBezTo>
                <a:cubicBezTo>
                  <a:pt x="229" y="1616"/>
                  <a:pt x="0" y="1498"/>
                  <a:pt x="0" y="1298"/>
                </a:cubicBezTo>
                <a:cubicBezTo>
                  <a:pt x="0" y="1144"/>
                  <a:pt x="98" y="944"/>
                  <a:pt x="553" y="944"/>
                </a:cubicBezTo>
                <a:cubicBezTo>
                  <a:pt x="486" y="889"/>
                  <a:pt x="469" y="812"/>
                  <a:pt x="510" y="728"/>
                </a:cubicBezTo>
                <a:cubicBezTo>
                  <a:pt x="244" y="728"/>
                  <a:pt x="107" y="571"/>
                  <a:pt x="107" y="372"/>
                </a:cubicBezTo>
                <a:cubicBezTo>
                  <a:pt x="107" y="177"/>
                  <a:pt x="252" y="0"/>
                  <a:pt x="547" y="0"/>
                </a:cubicBezTo>
                <a:cubicBezTo>
                  <a:pt x="622" y="0"/>
                  <a:pt x="1021" y="0"/>
                  <a:pt x="1021" y="0"/>
                </a:cubicBezTo>
                <a:cubicBezTo>
                  <a:pt x="915" y="111"/>
                  <a:pt x="915" y="111"/>
                  <a:pt x="915" y="111"/>
                </a:cubicBezTo>
                <a:cubicBezTo>
                  <a:pt x="791" y="111"/>
                  <a:pt x="791" y="111"/>
                  <a:pt x="791" y="111"/>
                </a:cubicBezTo>
                <a:cubicBezTo>
                  <a:pt x="879" y="161"/>
                  <a:pt x="925" y="265"/>
                  <a:pt x="925" y="379"/>
                </a:cubicBezTo>
                <a:cubicBezTo>
                  <a:pt x="925" y="483"/>
                  <a:pt x="868" y="568"/>
                  <a:pt x="785" y="632"/>
                </a:cubicBezTo>
                <a:cubicBezTo>
                  <a:pt x="639" y="745"/>
                  <a:pt x="677" y="808"/>
                  <a:pt x="830" y="919"/>
                </a:cubicBezTo>
                <a:cubicBezTo>
                  <a:pt x="980" y="1032"/>
                  <a:pt x="1030" y="1120"/>
                  <a:pt x="1030" y="1253"/>
                </a:cubicBezTo>
                <a:close/>
                <a:moveTo>
                  <a:pt x="735" y="386"/>
                </a:moveTo>
                <a:cubicBezTo>
                  <a:pt x="713" y="218"/>
                  <a:pt x="604" y="81"/>
                  <a:pt x="476" y="77"/>
                </a:cubicBezTo>
                <a:cubicBezTo>
                  <a:pt x="349" y="73"/>
                  <a:pt x="263" y="201"/>
                  <a:pt x="285" y="369"/>
                </a:cubicBezTo>
                <a:cubicBezTo>
                  <a:pt x="307" y="537"/>
                  <a:pt x="428" y="654"/>
                  <a:pt x="556" y="658"/>
                </a:cubicBezTo>
                <a:cubicBezTo>
                  <a:pt x="684" y="661"/>
                  <a:pt x="757" y="553"/>
                  <a:pt x="735" y="386"/>
                </a:cubicBezTo>
                <a:close/>
                <a:moveTo>
                  <a:pt x="867" y="1270"/>
                </a:moveTo>
                <a:cubicBezTo>
                  <a:pt x="867" y="1132"/>
                  <a:pt x="741" y="1001"/>
                  <a:pt x="530" y="1001"/>
                </a:cubicBezTo>
                <a:cubicBezTo>
                  <a:pt x="340" y="998"/>
                  <a:pt x="178" y="1121"/>
                  <a:pt x="178" y="1262"/>
                </a:cubicBezTo>
                <a:cubicBezTo>
                  <a:pt x="178" y="1407"/>
                  <a:pt x="316" y="1527"/>
                  <a:pt x="506" y="1527"/>
                </a:cubicBezTo>
                <a:cubicBezTo>
                  <a:pt x="749" y="1527"/>
                  <a:pt x="867" y="1414"/>
                  <a:pt x="867" y="127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 13"/>
          <p:cNvSpPr>
            <a:spLocks noEditPoints="1"/>
          </p:cNvSpPr>
          <p:nvPr/>
        </p:nvSpPr>
        <p:spPr bwMode="auto">
          <a:xfrm>
            <a:off x="6031027" y="3201665"/>
            <a:ext cx="270265" cy="270742"/>
          </a:xfrm>
          <a:custGeom>
            <a:avLst/>
            <a:gdLst>
              <a:gd name="T0" fmla="*/ 403 w 1648"/>
              <a:gd name="T1" fmla="*/ 203 h 1648"/>
              <a:gd name="T2" fmla="*/ 202 w 1648"/>
              <a:gd name="T3" fmla="*/ 405 h 1648"/>
              <a:gd name="T4" fmla="*/ 0 w 1648"/>
              <a:gd name="T5" fmla="*/ 203 h 1648"/>
              <a:gd name="T6" fmla="*/ 202 w 1648"/>
              <a:gd name="T7" fmla="*/ 0 h 1648"/>
              <a:gd name="T8" fmla="*/ 403 w 1648"/>
              <a:gd name="T9" fmla="*/ 203 h 1648"/>
              <a:gd name="T10" fmla="*/ 373 w 1648"/>
              <a:gd name="T11" fmla="*/ 549 h 1648"/>
              <a:gd name="T12" fmla="*/ 33 w 1648"/>
              <a:gd name="T13" fmla="*/ 549 h 1648"/>
              <a:gd name="T14" fmla="*/ 33 w 1648"/>
              <a:gd name="T15" fmla="*/ 1648 h 1648"/>
              <a:gd name="T16" fmla="*/ 373 w 1648"/>
              <a:gd name="T17" fmla="*/ 1648 h 1648"/>
              <a:gd name="T18" fmla="*/ 373 w 1648"/>
              <a:gd name="T19" fmla="*/ 549 h 1648"/>
              <a:gd name="T20" fmla="*/ 917 w 1648"/>
              <a:gd name="T21" fmla="*/ 549 h 1648"/>
              <a:gd name="T22" fmla="*/ 591 w 1648"/>
              <a:gd name="T23" fmla="*/ 549 h 1648"/>
              <a:gd name="T24" fmla="*/ 591 w 1648"/>
              <a:gd name="T25" fmla="*/ 1648 h 1648"/>
              <a:gd name="T26" fmla="*/ 917 w 1648"/>
              <a:gd name="T27" fmla="*/ 1648 h 1648"/>
              <a:gd name="T28" fmla="*/ 917 w 1648"/>
              <a:gd name="T29" fmla="*/ 1071 h 1648"/>
              <a:gd name="T30" fmla="*/ 1124 w 1648"/>
              <a:gd name="T31" fmla="*/ 825 h 1648"/>
              <a:gd name="T32" fmla="*/ 1309 w 1648"/>
              <a:gd name="T33" fmla="*/ 1071 h 1648"/>
              <a:gd name="T34" fmla="*/ 1309 w 1648"/>
              <a:gd name="T35" fmla="*/ 1648 h 1648"/>
              <a:gd name="T36" fmla="*/ 1648 w 1648"/>
              <a:gd name="T37" fmla="*/ 1648 h 1648"/>
              <a:gd name="T38" fmla="*/ 1648 w 1648"/>
              <a:gd name="T39" fmla="*/ 952 h 1648"/>
              <a:gd name="T40" fmla="*/ 1248 w 1648"/>
              <a:gd name="T41" fmla="*/ 516 h 1648"/>
              <a:gd name="T42" fmla="*/ 917 w 1648"/>
              <a:gd name="T43" fmla="*/ 697 h 1648"/>
              <a:gd name="T44" fmla="*/ 917 w 1648"/>
              <a:gd name="T45" fmla="*/ 549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48" h="1648">
                <a:moveTo>
                  <a:pt x="403" y="203"/>
                </a:moveTo>
                <a:cubicBezTo>
                  <a:pt x="403" y="315"/>
                  <a:pt x="313" y="405"/>
                  <a:pt x="202" y="405"/>
                </a:cubicBezTo>
                <a:cubicBezTo>
                  <a:pt x="90" y="405"/>
                  <a:pt x="0" y="315"/>
                  <a:pt x="0" y="203"/>
                </a:cubicBezTo>
                <a:cubicBezTo>
                  <a:pt x="0" y="91"/>
                  <a:pt x="90" y="0"/>
                  <a:pt x="202" y="0"/>
                </a:cubicBezTo>
                <a:cubicBezTo>
                  <a:pt x="313" y="0"/>
                  <a:pt x="403" y="91"/>
                  <a:pt x="403" y="203"/>
                </a:cubicBezTo>
                <a:close/>
                <a:moveTo>
                  <a:pt x="373" y="549"/>
                </a:moveTo>
                <a:cubicBezTo>
                  <a:pt x="33" y="549"/>
                  <a:pt x="33" y="549"/>
                  <a:pt x="33" y="549"/>
                </a:cubicBezTo>
                <a:cubicBezTo>
                  <a:pt x="33" y="1648"/>
                  <a:pt x="33" y="1648"/>
                  <a:pt x="33" y="1648"/>
                </a:cubicBezTo>
                <a:cubicBezTo>
                  <a:pt x="373" y="1648"/>
                  <a:pt x="373" y="1648"/>
                  <a:pt x="373" y="1648"/>
                </a:cubicBezTo>
                <a:lnTo>
                  <a:pt x="373" y="549"/>
                </a:lnTo>
                <a:close/>
                <a:moveTo>
                  <a:pt x="917" y="549"/>
                </a:moveTo>
                <a:cubicBezTo>
                  <a:pt x="591" y="549"/>
                  <a:pt x="591" y="549"/>
                  <a:pt x="591" y="549"/>
                </a:cubicBezTo>
                <a:cubicBezTo>
                  <a:pt x="591" y="1648"/>
                  <a:pt x="591" y="1648"/>
                  <a:pt x="591" y="1648"/>
                </a:cubicBezTo>
                <a:cubicBezTo>
                  <a:pt x="917" y="1648"/>
                  <a:pt x="917" y="1648"/>
                  <a:pt x="917" y="1648"/>
                </a:cubicBezTo>
                <a:cubicBezTo>
                  <a:pt x="917" y="1648"/>
                  <a:pt x="917" y="1240"/>
                  <a:pt x="917" y="1071"/>
                </a:cubicBezTo>
                <a:cubicBezTo>
                  <a:pt x="917" y="917"/>
                  <a:pt x="988" y="825"/>
                  <a:pt x="1124" y="825"/>
                </a:cubicBezTo>
                <a:cubicBezTo>
                  <a:pt x="1249" y="825"/>
                  <a:pt x="1309" y="913"/>
                  <a:pt x="1309" y="1071"/>
                </a:cubicBezTo>
                <a:cubicBezTo>
                  <a:pt x="1309" y="1229"/>
                  <a:pt x="1309" y="1648"/>
                  <a:pt x="1309" y="1648"/>
                </a:cubicBezTo>
                <a:cubicBezTo>
                  <a:pt x="1648" y="1648"/>
                  <a:pt x="1648" y="1648"/>
                  <a:pt x="1648" y="1648"/>
                </a:cubicBezTo>
                <a:cubicBezTo>
                  <a:pt x="1648" y="1648"/>
                  <a:pt x="1648" y="1247"/>
                  <a:pt x="1648" y="952"/>
                </a:cubicBezTo>
                <a:cubicBezTo>
                  <a:pt x="1648" y="658"/>
                  <a:pt x="1481" y="516"/>
                  <a:pt x="1248" y="516"/>
                </a:cubicBezTo>
                <a:cubicBezTo>
                  <a:pt x="1015" y="516"/>
                  <a:pt x="917" y="697"/>
                  <a:pt x="917" y="697"/>
                </a:cubicBezTo>
                <a:cubicBezTo>
                  <a:pt x="917" y="549"/>
                  <a:pt x="917" y="549"/>
                  <a:pt x="917" y="54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4718823" y="208477"/>
            <a:ext cx="121252" cy="262421"/>
          </a:xfrm>
          <a:custGeom>
            <a:avLst/>
            <a:gdLst>
              <a:gd name="T0" fmla="*/ 172 w 760"/>
              <a:gd name="T1" fmla="*/ 539 h 1648"/>
              <a:gd name="T2" fmla="*/ 0 w 760"/>
              <a:gd name="T3" fmla="*/ 539 h 1648"/>
              <a:gd name="T4" fmla="*/ 0 w 760"/>
              <a:gd name="T5" fmla="*/ 820 h 1648"/>
              <a:gd name="T6" fmla="*/ 172 w 760"/>
              <a:gd name="T7" fmla="*/ 820 h 1648"/>
              <a:gd name="T8" fmla="*/ 172 w 760"/>
              <a:gd name="T9" fmla="*/ 1648 h 1648"/>
              <a:gd name="T10" fmla="*/ 504 w 760"/>
              <a:gd name="T11" fmla="*/ 1648 h 1648"/>
              <a:gd name="T12" fmla="*/ 504 w 760"/>
              <a:gd name="T13" fmla="*/ 817 h 1648"/>
              <a:gd name="T14" fmla="*/ 736 w 760"/>
              <a:gd name="T15" fmla="*/ 817 h 1648"/>
              <a:gd name="T16" fmla="*/ 760 w 760"/>
              <a:gd name="T17" fmla="*/ 539 h 1648"/>
              <a:gd name="T18" fmla="*/ 504 w 760"/>
              <a:gd name="T19" fmla="*/ 539 h 1648"/>
              <a:gd name="T20" fmla="*/ 504 w 760"/>
              <a:gd name="T21" fmla="*/ 380 h 1648"/>
              <a:gd name="T22" fmla="*/ 581 w 760"/>
              <a:gd name="T23" fmla="*/ 289 h 1648"/>
              <a:gd name="T24" fmla="*/ 760 w 760"/>
              <a:gd name="T25" fmla="*/ 289 h 1648"/>
              <a:gd name="T26" fmla="*/ 760 w 760"/>
              <a:gd name="T27" fmla="*/ 0 h 1648"/>
              <a:gd name="T28" fmla="*/ 531 w 760"/>
              <a:gd name="T29" fmla="*/ 0 h 1648"/>
              <a:gd name="T30" fmla="*/ 172 w 760"/>
              <a:gd name="T31" fmla="*/ 317 h 1648"/>
              <a:gd name="T32" fmla="*/ 172 w 760"/>
              <a:gd name="T33" fmla="*/ 539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760" h="1648">
                <a:moveTo>
                  <a:pt x="172" y="539"/>
                </a:moveTo>
                <a:cubicBezTo>
                  <a:pt x="0" y="539"/>
                  <a:pt x="0" y="539"/>
                  <a:pt x="0" y="539"/>
                </a:cubicBezTo>
                <a:cubicBezTo>
                  <a:pt x="0" y="820"/>
                  <a:pt x="0" y="820"/>
                  <a:pt x="0" y="820"/>
                </a:cubicBezTo>
                <a:cubicBezTo>
                  <a:pt x="172" y="820"/>
                  <a:pt x="172" y="820"/>
                  <a:pt x="172" y="820"/>
                </a:cubicBezTo>
                <a:cubicBezTo>
                  <a:pt x="172" y="1648"/>
                  <a:pt x="172" y="1648"/>
                  <a:pt x="172" y="1648"/>
                </a:cubicBezTo>
                <a:cubicBezTo>
                  <a:pt x="504" y="1648"/>
                  <a:pt x="504" y="1648"/>
                  <a:pt x="504" y="1648"/>
                </a:cubicBezTo>
                <a:cubicBezTo>
                  <a:pt x="504" y="817"/>
                  <a:pt x="504" y="817"/>
                  <a:pt x="504" y="817"/>
                </a:cubicBezTo>
                <a:cubicBezTo>
                  <a:pt x="736" y="817"/>
                  <a:pt x="736" y="817"/>
                  <a:pt x="736" y="817"/>
                </a:cubicBezTo>
                <a:cubicBezTo>
                  <a:pt x="760" y="539"/>
                  <a:pt x="760" y="539"/>
                  <a:pt x="760" y="539"/>
                </a:cubicBezTo>
                <a:cubicBezTo>
                  <a:pt x="504" y="539"/>
                  <a:pt x="504" y="539"/>
                  <a:pt x="504" y="539"/>
                </a:cubicBezTo>
                <a:cubicBezTo>
                  <a:pt x="504" y="539"/>
                  <a:pt x="504" y="435"/>
                  <a:pt x="504" y="380"/>
                </a:cubicBezTo>
                <a:cubicBezTo>
                  <a:pt x="504" y="315"/>
                  <a:pt x="517" y="289"/>
                  <a:pt x="581" y="289"/>
                </a:cubicBezTo>
                <a:cubicBezTo>
                  <a:pt x="632" y="289"/>
                  <a:pt x="760" y="289"/>
                  <a:pt x="760" y="289"/>
                </a:cubicBezTo>
                <a:cubicBezTo>
                  <a:pt x="760" y="0"/>
                  <a:pt x="760" y="0"/>
                  <a:pt x="760" y="0"/>
                </a:cubicBezTo>
                <a:cubicBezTo>
                  <a:pt x="760" y="0"/>
                  <a:pt x="571" y="0"/>
                  <a:pt x="531" y="0"/>
                </a:cubicBezTo>
                <a:cubicBezTo>
                  <a:pt x="284" y="0"/>
                  <a:pt x="172" y="109"/>
                  <a:pt x="172" y="317"/>
                </a:cubicBezTo>
                <a:cubicBezTo>
                  <a:pt x="172" y="498"/>
                  <a:pt x="172" y="539"/>
                  <a:pt x="172" y="53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reeform 5"/>
          <p:cNvSpPr>
            <a:spLocks/>
          </p:cNvSpPr>
          <p:nvPr/>
        </p:nvSpPr>
        <p:spPr bwMode="auto">
          <a:xfrm>
            <a:off x="8156518" y="753221"/>
            <a:ext cx="258277" cy="229713"/>
          </a:xfrm>
          <a:custGeom>
            <a:avLst/>
            <a:gdLst>
              <a:gd name="T0" fmla="*/ 1413 w 1715"/>
              <a:gd name="T1" fmla="*/ 65 h 1525"/>
              <a:gd name="T2" fmla="*/ 1392 w 1715"/>
              <a:gd name="T3" fmla="*/ 378 h 1525"/>
              <a:gd name="T4" fmla="*/ 1448 w 1715"/>
              <a:gd name="T5" fmla="*/ 784 h 1525"/>
              <a:gd name="T6" fmla="*/ 1328 w 1715"/>
              <a:gd name="T7" fmla="*/ 1184 h 1525"/>
              <a:gd name="T8" fmla="*/ 1024 w 1715"/>
              <a:gd name="T9" fmla="*/ 281 h 1525"/>
              <a:gd name="T10" fmla="*/ 1122 w 1715"/>
              <a:gd name="T11" fmla="*/ 273 h 1525"/>
              <a:gd name="T12" fmla="*/ 1151 w 1715"/>
              <a:gd name="T13" fmla="*/ 233 h 1525"/>
              <a:gd name="T14" fmla="*/ 1111 w 1715"/>
              <a:gd name="T15" fmla="*/ 205 h 1525"/>
              <a:gd name="T16" fmla="*/ 891 w 1715"/>
              <a:gd name="T17" fmla="*/ 213 h 1525"/>
              <a:gd name="T18" fmla="*/ 675 w 1715"/>
              <a:gd name="T19" fmla="*/ 205 h 1525"/>
              <a:gd name="T20" fmla="*/ 634 w 1715"/>
              <a:gd name="T21" fmla="*/ 229 h 1525"/>
              <a:gd name="T22" fmla="*/ 661 w 1715"/>
              <a:gd name="T23" fmla="*/ 273 h 1525"/>
              <a:gd name="T24" fmla="*/ 752 w 1715"/>
              <a:gd name="T25" fmla="*/ 281 h 1525"/>
              <a:gd name="T26" fmla="*/ 883 w 1715"/>
              <a:gd name="T27" fmla="*/ 639 h 1525"/>
              <a:gd name="T28" fmla="*/ 698 w 1715"/>
              <a:gd name="T29" fmla="*/ 1188 h 1525"/>
              <a:gd name="T30" fmla="*/ 394 w 1715"/>
              <a:gd name="T31" fmla="*/ 281 h 1525"/>
              <a:gd name="T32" fmla="*/ 492 w 1715"/>
              <a:gd name="T33" fmla="*/ 273 h 1525"/>
              <a:gd name="T34" fmla="*/ 521 w 1715"/>
              <a:gd name="T35" fmla="*/ 233 h 1525"/>
              <a:gd name="T36" fmla="*/ 481 w 1715"/>
              <a:gd name="T37" fmla="*/ 205 h 1525"/>
              <a:gd name="T38" fmla="*/ 261 w 1715"/>
              <a:gd name="T39" fmla="*/ 213 h 1525"/>
              <a:gd name="T40" fmla="*/ 45 w 1715"/>
              <a:gd name="T41" fmla="*/ 205 h 1525"/>
              <a:gd name="T42" fmla="*/ 4 w 1715"/>
              <a:gd name="T43" fmla="*/ 229 h 1525"/>
              <a:gd name="T44" fmla="*/ 30 w 1715"/>
              <a:gd name="T45" fmla="*/ 273 h 1525"/>
              <a:gd name="T46" fmla="*/ 122 w 1715"/>
              <a:gd name="T47" fmla="*/ 281 h 1525"/>
              <a:gd name="T48" fmla="*/ 549 w 1715"/>
              <a:gd name="T49" fmla="*/ 1450 h 1525"/>
              <a:gd name="T50" fmla="*/ 685 w 1715"/>
              <a:gd name="T51" fmla="*/ 1448 h 1525"/>
              <a:gd name="T52" fmla="*/ 924 w 1715"/>
              <a:gd name="T53" fmla="*/ 751 h 1525"/>
              <a:gd name="T54" fmla="*/ 1179 w 1715"/>
              <a:gd name="T55" fmla="*/ 1450 h 1525"/>
              <a:gd name="T56" fmla="*/ 1315 w 1715"/>
              <a:gd name="T57" fmla="*/ 1448 h 1525"/>
              <a:gd name="T58" fmla="*/ 1607 w 1715"/>
              <a:gd name="T59" fmla="*/ 608 h 1525"/>
              <a:gd name="T60" fmla="*/ 1413 w 1715"/>
              <a:gd name="T61" fmla="*/ 65 h 1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715" h="1525">
                <a:moveTo>
                  <a:pt x="1413" y="65"/>
                </a:moveTo>
                <a:cubicBezTo>
                  <a:pt x="1362" y="82"/>
                  <a:pt x="1253" y="188"/>
                  <a:pt x="1392" y="378"/>
                </a:cubicBezTo>
                <a:cubicBezTo>
                  <a:pt x="1530" y="568"/>
                  <a:pt x="1448" y="784"/>
                  <a:pt x="1448" y="784"/>
                </a:cubicBezTo>
                <a:cubicBezTo>
                  <a:pt x="1328" y="1184"/>
                  <a:pt x="1328" y="1184"/>
                  <a:pt x="1328" y="1184"/>
                </a:cubicBezTo>
                <a:cubicBezTo>
                  <a:pt x="1024" y="281"/>
                  <a:pt x="1024" y="281"/>
                  <a:pt x="1024" y="281"/>
                </a:cubicBezTo>
                <a:cubicBezTo>
                  <a:pt x="1024" y="281"/>
                  <a:pt x="1110" y="275"/>
                  <a:pt x="1122" y="273"/>
                </a:cubicBezTo>
                <a:cubicBezTo>
                  <a:pt x="1134" y="271"/>
                  <a:pt x="1155" y="259"/>
                  <a:pt x="1151" y="233"/>
                </a:cubicBezTo>
                <a:cubicBezTo>
                  <a:pt x="1148" y="208"/>
                  <a:pt x="1129" y="204"/>
                  <a:pt x="1111" y="205"/>
                </a:cubicBezTo>
                <a:cubicBezTo>
                  <a:pt x="1102" y="206"/>
                  <a:pt x="996" y="213"/>
                  <a:pt x="891" y="213"/>
                </a:cubicBezTo>
                <a:cubicBezTo>
                  <a:pt x="787" y="213"/>
                  <a:pt x="683" y="205"/>
                  <a:pt x="675" y="205"/>
                </a:cubicBezTo>
                <a:cubicBezTo>
                  <a:pt x="661" y="204"/>
                  <a:pt x="639" y="206"/>
                  <a:pt x="634" y="229"/>
                </a:cubicBezTo>
                <a:cubicBezTo>
                  <a:pt x="630" y="249"/>
                  <a:pt x="640" y="270"/>
                  <a:pt x="661" y="273"/>
                </a:cubicBezTo>
                <a:cubicBezTo>
                  <a:pt x="682" y="275"/>
                  <a:pt x="668" y="273"/>
                  <a:pt x="752" y="281"/>
                </a:cubicBezTo>
                <a:cubicBezTo>
                  <a:pt x="752" y="281"/>
                  <a:pt x="810" y="439"/>
                  <a:pt x="883" y="639"/>
                </a:cubicBezTo>
                <a:cubicBezTo>
                  <a:pt x="698" y="1188"/>
                  <a:pt x="698" y="1188"/>
                  <a:pt x="698" y="1188"/>
                </a:cubicBezTo>
                <a:cubicBezTo>
                  <a:pt x="394" y="281"/>
                  <a:pt x="394" y="281"/>
                  <a:pt x="394" y="281"/>
                </a:cubicBezTo>
                <a:cubicBezTo>
                  <a:pt x="394" y="281"/>
                  <a:pt x="479" y="275"/>
                  <a:pt x="492" y="273"/>
                </a:cubicBezTo>
                <a:cubicBezTo>
                  <a:pt x="504" y="271"/>
                  <a:pt x="524" y="259"/>
                  <a:pt x="521" y="233"/>
                </a:cubicBezTo>
                <a:cubicBezTo>
                  <a:pt x="518" y="208"/>
                  <a:pt x="499" y="204"/>
                  <a:pt x="481" y="205"/>
                </a:cubicBezTo>
                <a:cubicBezTo>
                  <a:pt x="472" y="206"/>
                  <a:pt x="366" y="214"/>
                  <a:pt x="261" y="213"/>
                </a:cubicBezTo>
                <a:cubicBezTo>
                  <a:pt x="156" y="213"/>
                  <a:pt x="53" y="205"/>
                  <a:pt x="45" y="205"/>
                </a:cubicBezTo>
                <a:cubicBezTo>
                  <a:pt x="30" y="204"/>
                  <a:pt x="9" y="206"/>
                  <a:pt x="4" y="229"/>
                </a:cubicBezTo>
                <a:cubicBezTo>
                  <a:pt x="0" y="249"/>
                  <a:pt x="9" y="270"/>
                  <a:pt x="30" y="273"/>
                </a:cubicBezTo>
                <a:cubicBezTo>
                  <a:pt x="51" y="275"/>
                  <a:pt x="37" y="273"/>
                  <a:pt x="122" y="281"/>
                </a:cubicBezTo>
                <a:cubicBezTo>
                  <a:pt x="122" y="281"/>
                  <a:pt x="527" y="1391"/>
                  <a:pt x="549" y="1450"/>
                </a:cubicBezTo>
                <a:cubicBezTo>
                  <a:pt x="570" y="1510"/>
                  <a:pt x="659" y="1525"/>
                  <a:pt x="685" y="1448"/>
                </a:cubicBezTo>
                <a:cubicBezTo>
                  <a:pt x="703" y="1390"/>
                  <a:pt x="849" y="967"/>
                  <a:pt x="924" y="751"/>
                </a:cubicBezTo>
                <a:cubicBezTo>
                  <a:pt x="1037" y="1061"/>
                  <a:pt x="1167" y="1417"/>
                  <a:pt x="1179" y="1450"/>
                </a:cubicBezTo>
                <a:cubicBezTo>
                  <a:pt x="1201" y="1510"/>
                  <a:pt x="1290" y="1525"/>
                  <a:pt x="1315" y="1448"/>
                </a:cubicBezTo>
                <a:cubicBezTo>
                  <a:pt x="1340" y="1370"/>
                  <a:pt x="1484" y="968"/>
                  <a:pt x="1607" y="608"/>
                </a:cubicBezTo>
                <a:cubicBezTo>
                  <a:pt x="1715" y="280"/>
                  <a:pt x="1614" y="0"/>
                  <a:pt x="1413" y="6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 9"/>
          <p:cNvSpPr>
            <a:spLocks noEditPoints="1"/>
          </p:cNvSpPr>
          <p:nvPr/>
        </p:nvSpPr>
        <p:spPr bwMode="auto">
          <a:xfrm>
            <a:off x="6963652" y="155839"/>
            <a:ext cx="305250" cy="194047"/>
          </a:xfrm>
          <a:custGeom>
            <a:avLst/>
            <a:gdLst>
              <a:gd name="T0" fmla="*/ 2533 w 5496"/>
              <a:gd name="T1" fmla="*/ 363 h 3497"/>
              <a:gd name="T2" fmla="*/ 2689 w 5496"/>
              <a:gd name="T3" fmla="*/ 884 h 3497"/>
              <a:gd name="T4" fmla="*/ 2531 w 5496"/>
              <a:gd name="T5" fmla="*/ 1386 h 3497"/>
              <a:gd name="T6" fmla="*/ 2271 w 5496"/>
              <a:gd name="T7" fmla="*/ 1580 h 3497"/>
              <a:gd name="T8" fmla="*/ 2665 w 5496"/>
              <a:gd name="T9" fmla="*/ 1881 h 3497"/>
              <a:gd name="T10" fmla="*/ 2798 w 5496"/>
              <a:gd name="T11" fmla="*/ 2381 h 3497"/>
              <a:gd name="T12" fmla="*/ 2646 w 5496"/>
              <a:gd name="T13" fmla="*/ 2925 h 3497"/>
              <a:gd name="T14" fmla="*/ 2405 w 5496"/>
              <a:gd name="T15" fmla="*/ 3194 h 3497"/>
              <a:gd name="T16" fmla="*/ 2019 w 5496"/>
              <a:gd name="T17" fmla="*/ 3365 h 3497"/>
              <a:gd name="T18" fmla="*/ 1537 w 5496"/>
              <a:gd name="T19" fmla="*/ 3411 h 3497"/>
              <a:gd name="T20" fmla="*/ 0 w 5496"/>
              <a:gd name="T21" fmla="*/ 3411 h 3497"/>
              <a:gd name="T22" fmla="*/ 0 w 5496"/>
              <a:gd name="T23" fmla="*/ 0 h 3497"/>
              <a:gd name="T24" fmla="*/ 1649 w 5496"/>
              <a:gd name="T25" fmla="*/ 0 h 3497"/>
              <a:gd name="T26" fmla="*/ 2533 w 5496"/>
              <a:gd name="T27" fmla="*/ 363 h 3497"/>
              <a:gd name="T28" fmla="*/ 680 w 5496"/>
              <a:gd name="T29" fmla="*/ 592 h 3497"/>
              <a:gd name="T30" fmla="*/ 680 w 5496"/>
              <a:gd name="T31" fmla="*/ 1344 h 3497"/>
              <a:gd name="T32" fmla="*/ 1509 w 5496"/>
              <a:gd name="T33" fmla="*/ 1344 h 3497"/>
              <a:gd name="T34" fmla="*/ 1870 w 5496"/>
              <a:gd name="T35" fmla="*/ 1260 h 3497"/>
              <a:gd name="T36" fmla="*/ 2009 w 5496"/>
              <a:gd name="T37" fmla="*/ 960 h 3497"/>
              <a:gd name="T38" fmla="*/ 1826 w 5496"/>
              <a:gd name="T39" fmla="*/ 645 h 3497"/>
              <a:gd name="T40" fmla="*/ 1422 w 5496"/>
              <a:gd name="T41" fmla="*/ 592 h 3497"/>
              <a:gd name="T42" fmla="*/ 680 w 5496"/>
              <a:gd name="T43" fmla="*/ 592 h 3497"/>
              <a:gd name="T44" fmla="*/ 680 w 5496"/>
              <a:gd name="T45" fmla="*/ 1909 h 3497"/>
              <a:gd name="T46" fmla="*/ 680 w 5496"/>
              <a:gd name="T47" fmla="*/ 2819 h 3497"/>
              <a:gd name="T48" fmla="*/ 1509 w 5496"/>
              <a:gd name="T49" fmla="*/ 2819 h 3497"/>
              <a:gd name="T50" fmla="*/ 1854 w 5496"/>
              <a:gd name="T51" fmla="*/ 2759 h 3497"/>
              <a:gd name="T52" fmla="*/ 2078 w 5496"/>
              <a:gd name="T53" fmla="*/ 2333 h 3497"/>
              <a:gd name="T54" fmla="*/ 1861 w 5496"/>
              <a:gd name="T55" fmla="*/ 1967 h 3497"/>
              <a:gd name="T56" fmla="*/ 1520 w 5496"/>
              <a:gd name="T57" fmla="*/ 1909 h 3497"/>
              <a:gd name="T58" fmla="*/ 680 w 5496"/>
              <a:gd name="T59" fmla="*/ 1909 h 3497"/>
              <a:gd name="T60" fmla="*/ 4834 w 5496"/>
              <a:gd name="T61" fmla="*/ 939 h 3497"/>
              <a:gd name="T62" fmla="*/ 5270 w 5496"/>
              <a:gd name="T63" fmla="*/ 1313 h 3497"/>
              <a:gd name="T64" fmla="*/ 5471 w 5496"/>
              <a:gd name="T65" fmla="*/ 1834 h 3497"/>
              <a:gd name="T66" fmla="*/ 5493 w 5496"/>
              <a:gd name="T67" fmla="*/ 2335 h 3497"/>
              <a:gd name="T68" fmla="*/ 3655 w 5496"/>
              <a:gd name="T69" fmla="*/ 2335 h 3497"/>
              <a:gd name="T70" fmla="*/ 3919 w 5496"/>
              <a:gd name="T71" fmla="*/ 2867 h 3497"/>
              <a:gd name="T72" fmla="*/ 4283 w 5496"/>
              <a:gd name="T73" fmla="*/ 2962 h 3497"/>
              <a:gd name="T74" fmla="*/ 4649 w 5496"/>
              <a:gd name="T75" fmla="*/ 2846 h 3497"/>
              <a:gd name="T76" fmla="*/ 4785 w 5496"/>
              <a:gd name="T77" fmla="*/ 2673 h 3497"/>
              <a:gd name="T78" fmla="*/ 5458 w 5496"/>
              <a:gd name="T79" fmla="*/ 2673 h 3497"/>
              <a:gd name="T80" fmla="*/ 5214 w 5496"/>
              <a:gd name="T81" fmla="*/ 3129 h 3497"/>
              <a:gd name="T82" fmla="*/ 4265 w 5496"/>
              <a:gd name="T83" fmla="*/ 3497 h 3497"/>
              <a:gd name="T84" fmla="*/ 3376 w 5496"/>
              <a:gd name="T85" fmla="*/ 3186 h 3497"/>
              <a:gd name="T86" fmla="*/ 2991 w 5496"/>
              <a:gd name="T87" fmla="*/ 2176 h 3497"/>
              <a:gd name="T88" fmla="*/ 3339 w 5496"/>
              <a:gd name="T89" fmla="*/ 1171 h 3497"/>
              <a:gd name="T90" fmla="*/ 4241 w 5496"/>
              <a:gd name="T91" fmla="*/ 821 h 3497"/>
              <a:gd name="T92" fmla="*/ 4834 w 5496"/>
              <a:gd name="T93" fmla="*/ 939 h 3497"/>
              <a:gd name="T94" fmla="*/ 3847 w 5496"/>
              <a:gd name="T95" fmla="*/ 1509 h 3497"/>
              <a:gd name="T96" fmla="*/ 3671 w 5496"/>
              <a:gd name="T97" fmla="*/ 1900 h 3497"/>
              <a:gd name="T98" fmla="*/ 4808 w 5496"/>
              <a:gd name="T99" fmla="*/ 1900 h 3497"/>
              <a:gd name="T100" fmla="*/ 4632 w 5496"/>
              <a:gd name="T101" fmla="*/ 1501 h 3497"/>
              <a:gd name="T102" fmla="*/ 4241 w 5496"/>
              <a:gd name="T103" fmla="*/ 1365 h 3497"/>
              <a:gd name="T104" fmla="*/ 3847 w 5496"/>
              <a:gd name="T105" fmla="*/ 1509 h 3497"/>
              <a:gd name="T106" fmla="*/ 4939 w 5496"/>
              <a:gd name="T107" fmla="*/ 196 h 3497"/>
              <a:gd name="T108" fmla="*/ 3457 w 5496"/>
              <a:gd name="T109" fmla="*/ 196 h 3497"/>
              <a:gd name="T110" fmla="*/ 3457 w 5496"/>
              <a:gd name="T111" fmla="*/ 540 h 3497"/>
              <a:gd name="T112" fmla="*/ 4939 w 5496"/>
              <a:gd name="T113" fmla="*/ 540 h 3497"/>
              <a:gd name="T114" fmla="*/ 4939 w 5496"/>
              <a:gd name="T115" fmla="*/ 196 h 3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496" h="3497">
                <a:moveTo>
                  <a:pt x="2533" y="363"/>
                </a:moveTo>
                <a:cubicBezTo>
                  <a:pt x="2637" y="508"/>
                  <a:pt x="2689" y="682"/>
                  <a:pt x="2689" y="884"/>
                </a:cubicBezTo>
                <a:cubicBezTo>
                  <a:pt x="2689" y="1092"/>
                  <a:pt x="2637" y="1259"/>
                  <a:pt x="2531" y="1386"/>
                </a:cubicBezTo>
                <a:cubicBezTo>
                  <a:pt x="2472" y="1457"/>
                  <a:pt x="2386" y="1522"/>
                  <a:pt x="2271" y="1580"/>
                </a:cubicBezTo>
                <a:cubicBezTo>
                  <a:pt x="2445" y="1644"/>
                  <a:pt x="2577" y="1744"/>
                  <a:pt x="2665" y="1881"/>
                </a:cubicBezTo>
                <a:cubicBezTo>
                  <a:pt x="2754" y="2019"/>
                  <a:pt x="2798" y="2185"/>
                  <a:pt x="2798" y="2381"/>
                </a:cubicBezTo>
                <a:cubicBezTo>
                  <a:pt x="2798" y="2583"/>
                  <a:pt x="2748" y="2765"/>
                  <a:pt x="2646" y="2925"/>
                </a:cubicBezTo>
                <a:cubicBezTo>
                  <a:pt x="2582" y="3032"/>
                  <a:pt x="2501" y="3121"/>
                  <a:pt x="2405" y="3194"/>
                </a:cubicBezTo>
                <a:cubicBezTo>
                  <a:pt x="2296" y="3277"/>
                  <a:pt x="2167" y="3334"/>
                  <a:pt x="2019" y="3365"/>
                </a:cubicBezTo>
                <a:cubicBezTo>
                  <a:pt x="1871" y="3396"/>
                  <a:pt x="1710" y="3411"/>
                  <a:pt x="1537" y="3411"/>
                </a:cubicBezTo>
                <a:lnTo>
                  <a:pt x="0" y="3411"/>
                </a:lnTo>
                <a:lnTo>
                  <a:pt x="0" y="0"/>
                </a:lnTo>
                <a:lnTo>
                  <a:pt x="1649" y="0"/>
                </a:lnTo>
                <a:cubicBezTo>
                  <a:pt x="2065" y="6"/>
                  <a:pt x="2359" y="127"/>
                  <a:pt x="2533" y="363"/>
                </a:cubicBezTo>
                <a:close/>
                <a:moveTo>
                  <a:pt x="680" y="592"/>
                </a:moveTo>
                <a:lnTo>
                  <a:pt x="680" y="1344"/>
                </a:lnTo>
                <a:lnTo>
                  <a:pt x="1509" y="1344"/>
                </a:lnTo>
                <a:cubicBezTo>
                  <a:pt x="1658" y="1344"/>
                  <a:pt x="1778" y="1316"/>
                  <a:pt x="1870" y="1260"/>
                </a:cubicBezTo>
                <a:cubicBezTo>
                  <a:pt x="1963" y="1204"/>
                  <a:pt x="2009" y="1104"/>
                  <a:pt x="2009" y="960"/>
                </a:cubicBezTo>
                <a:cubicBezTo>
                  <a:pt x="2009" y="801"/>
                  <a:pt x="1948" y="696"/>
                  <a:pt x="1826" y="645"/>
                </a:cubicBezTo>
                <a:cubicBezTo>
                  <a:pt x="1720" y="610"/>
                  <a:pt x="1586" y="592"/>
                  <a:pt x="1422" y="592"/>
                </a:cubicBezTo>
                <a:lnTo>
                  <a:pt x="680" y="592"/>
                </a:lnTo>
                <a:close/>
                <a:moveTo>
                  <a:pt x="680" y="1909"/>
                </a:moveTo>
                <a:lnTo>
                  <a:pt x="680" y="2819"/>
                </a:lnTo>
                <a:lnTo>
                  <a:pt x="1509" y="2819"/>
                </a:lnTo>
                <a:cubicBezTo>
                  <a:pt x="1657" y="2819"/>
                  <a:pt x="1772" y="2799"/>
                  <a:pt x="1854" y="2759"/>
                </a:cubicBezTo>
                <a:cubicBezTo>
                  <a:pt x="2004" y="2684"/>
                  <a:pt x="2078" y="2542"/>
                  <a:pt x="2078" y="2333"/>
                </a:cubicBezTo>
                <a:cubicBezTo>
                  <a:pt x="2078" y="2155"/>
                  <a:pt x="2006" y="2033"/>
                  <a:pt x="1861" y="1967"/>
                </a:cubicBezTo>
                <a:cubicBezTo>
                  <a:pt x="1780" y="1930"/>
                  <a:pt x="1666" y="1911"/>
                  <a:pt x="1520" y="1909"/>
                </a:cubicBezTo>
                <a:lnTo>
                  <a:pt x="680" y="1909"/>
                </a:lnTo>
                <a:close/>
                <a:moveTo>
                  <a:pt x="4834" y="939"/>
                </a:moveTo>
                <a:cubicBezTo>
                  <a:pt x="5010" y="1018"/>
                  <a:pt x="5155" y="1143"/>
                  <a:pt x="5270" y="1313"/>
                </a:cubicBezTo>
                <a:cubicBezTo>
                  <a:pt x="5373" y="1463"/>
                  <a:pt x="5440" y="1636"/>
                  <a:pt x="5471" y="1834"/>
                </a:cubicBezTo>
                <a:cubicBezTo>
                  <a:pt x="5489" y="1950"/>
                  <a:pt x="5496" y="2117"/>
                  <a:pt x="5493" y="2335"/>
                </a:cubicBezTo>
                <a:lnTo>
                  <a:pt x="3655" y="2335"/>
                </a:lnTo>
                <a:cubicBezTo>
                  <a:pt x="3666" y="2588"/>
                  <a:pt x="3753" y="2765"/>
                  <a:pt x="3919" y="2867"/>
                </a:cubicBezTo>
                <a:cubicBezTo>
                  <a:pt x="4020" y="2931"/>
                  <a:pt x="4141" y="2962"/>
                  <a:pt x="4283" y="2962"/>
                </a:cubicBezTo>
                <a:cubicBezTo>
                  <a:pt x="4433" y="2962"/>
                  <a:pt x="4555" y="2924"/>
                  <a:pt x="4649" y="2846"/>
                </a:cubicBezTo>
                <a:cubicBezTo>
                  <a:pt x="4700" y="2805"/>
                  <a:pt x="4746" y="2747"/>
                  <a:pt x="4785" y="2673"/>
                </a:cubicBezTo>
                <a:lnTo>
                  <a:pt x="5458" y="2673"/>
                </a:lnTo>
                <a:cubicBezTo>
                  <a:pt x="5441" y="2823"/>
                  <a:pt x="5359" y="2975"/>
                  <a:pt x="5214" y="3129"/>
                </a:cubicBezTo>
                <a:cubicBezTo>
                  <a:pt x="4988" y="3374"/>
                  <a:pt x="4671" y="3497"/>
                  <a:pt x="4265" y="3497"/>
                </a:cubicBezTo>
                <a:cubicBezTo>
                  <a:pt x="3929" y="3497"/>
                  <a:pt x="3633" y="3393"/>
                  <a:pt x="3376" y="3186"/>
                </a:cubicBezTo>
                <a:cubicBezTo>
                  <a:pt x="3119" y="2980"/>
                  <a:pt x="2991" y="2643"/>
                  <a:pt x="2991" y="2176"/>
                </a:cubicBezTo>
                <a:cubicBezTo>
                  <a:pt x="2991" y="1739"/>
                  <a:pt x="3107" y="1404"/>
                  <a:pt x="3339" y="1171"/>
                </a:cubicBezTo>
                <a:cubicBezTo>
                  <a:pt x="3570" y="938"/>
                  <a:pt x="3871" y="821"/>
                  <a:pt x="4241" y="821"/>
                </a:cubicBezTo>
                <a:cubicBezTo>
                  <a:pt x="4460" y="821"/>
                  <a:pt x="4658" y="861"/>
                  <a:pt x="4834" y="939"/>
                </a:cubicBezTo>
                <a:close/>
                <a:moveTo>
                  <a:pt x="3847" y="1509"/>
                </a:moveTo>
                <a:cubicBezTo>
                  <a:pt x="3754" y="1605"/>
                  <a:pt x="3695" y="1736"/>
                  <a:pt x="3671" y="1900"/>
                </a:cubicBezTo>
                <a:lnTo>
                  <a:pt x="4808" y="1900"/>
                </a:lnTo>
                <a:cubicBezTo>
                  <a:pt x="4796" y="1725"/>
                  <a:pt x="4737" y="1592"/>
                  <a:pt x="4632" y="1501"/>
                </a:cubicBezTo>
                <a:cubicBezTo>
                  <a:pt x="4527" y="1410"/>
                  <a:pt x="4397" y="1365"/>
                  <a:pt x="4241" y="1365"/>
                </a:cubicBezTo>
                <a:cubicBezTo>
                  <a:pt x="4072" y="1365"/>
                  <a:pt x="3940" y="1413"/>
                  <a:pt x="3847" y="1509"/>
                </a:cubicBezTo>
                <a:close/>
                <a:moveTo>
                  <a:pt x="4939" y="196"/>
                </a:moveTo>
                <a:lnTo>
                  <a:pt x="3457" y="196"/>
                </a:lnTo>
                <a:lnTo>
                  <a:pt x="3457" y="540"/>
                </a:lnTo>
                <a:lnTo>
                  <a:pt x="4939" y="540"/>
                </a:lnTo>
                <a:lnTo>
                  <a:pt x="4939" y="196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FBFBFB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93337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Comment faire </a:t>
            </a:r>
            <a:r>
              <a:rPr lang="en-US" dirty="0">
                <a:latin typeface="Titillium Lt" panose="00000400000000000000" pitchFamily="50" charset="0"/>
              </a:rPr>
              <a:t>de </a:t>
            </a:r>
            <a:r>
              <a:rPr lang="en-US" dirty="0" err="1">
                <a:latin typeface="Titillium Lt" panose="00000400000000000000" pitchFamily="50" charset="0"/>
              </a:rPr>
              <a:t>l</a:t>
            </a:r>
            <a:r>
              <a:rPr lang="en-US" sz="4000" dirty="0" err="1">
                <a:latin typeface="Titillium Lt" panose="00000400000000000000" pitchFamily="50" charset="0"/>
              </a:rPr>
              <a:t>’HTML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CHOISIR UN BON EDITEUR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grpSp>
        <p:nvGrpSpPr>
          <p:cNvPr id="6" name="Groupe 5"/>
          <p:cNvGrpSpPr/>
          <p:nvPr/>
        </p:nvGrpSpPr>
        <p:grpSpPr>
          <a:xfrm>
            <a:off x="7328868" y="1361650"/>
            <a:ext cx="3275462" cy="4662815"/>
            <a:chOff x="7178740" y="1457186"/>
            <a:chExt cx="3275462" cy="4662815"/>
          </a:xfrm>
        </p:grpSpPr>
        <p:sp>
          <p:nvSpPr>
            <p:cNvPr id="11" name="TextBox 57"/>
            <p:cNvSpPr txBox="1"/>
            <p:nvPr/>
          </p:nvSpPr>
          <p:spPr>
            <a:xfrm>
              <a:off x="7178740" y="1457186"/>
              <a:ext cx="3275462" cy="4662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Le plus </a:t>
              </a:r>
              <a:r>
                <a: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basique</a:t>
              </a:r>
            </a:p>
            <a:p>
              <a:pPr marL="0" marR="0" lvl="0" indent="0" algn="l" defTabSz="45085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	</a:t>
              </a:r>
              <a:r>
                <a: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bloc-notes + navigateur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Plus </a:t>
              </a: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E74E3E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évolué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 et </a:t>
              </a: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pratique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endParaRPr>
            </a:p>
            <a:p>
              <a:pPr marL="0" marR="0" lvl="0" indent="0" algn="l" defTabSz="45085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	VS Code</a:t>
              </a:r>
            </a:p>
            <a:p>
              <a:pPr marL="0" marR="0" lvl="0" indent="0" algn="l" defTabSz="45085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	Sublime</a:t>
              </a:r>
            </a:p>
            <a:p>
              <a:pPr marL="0" marR="0" lvl="0" indent="0" algn="l" defTabSz="45085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	Atom</a:t>
              </a:r>
            </a:p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En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 </a:t>
              </a: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BA41F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ligne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 :</a:t>
              </a:r>
            </a:p>
            <a:p>
              <a:pPr marL="457200" marR="0" lvl="1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w3schools.com/</a:t>
              </a: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tryit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/</a:t>
              </a:r>
            </a:p>
            <a:p>
              <a:pPr marL="457200" marR="0" lvl="1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html-online.com</a:t>
              </a:r>
            </a:p>
            <a:p>
              <a:pPr marL="457200" marR="0" lvl="1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… </a:t>
              </a:r>
              <a:endPara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endParaRPr>
            </a:p>
            <a:p>
              <a:pPr marL="273050" marR="0" lvl="1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Extension </a:t>
              </a:r>
              <a:r>
                <a: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74E3E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.html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endParaRPr>
            </a:p>
          </p:txBody>
        </p:sp>
        <p:pic>
          <p:nvPicPr>
            <p:cNvPr id="9" name="Picture 25" descr="RÃ©sultat de recherche d'images pour &quot;vs code&quot;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79506" y="2803989"/>
              <a:ext cx="346396" cy="3449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7" descr="RÃ©sultat de recherche d'images pour &quot;sublimetext&quot;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00704" y="3255646"/>
              <a:ext cx="325198" cy="3251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48" name="Picture 4" descr="https://upload.wikimedia.org/wikipedia/commons/thumb/8/80/Atom_editor_logo.svg/1118px-Atom_editor_logo.svg.png"/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61145" y="3646558"/>
              <a:ext cx="414765" cy="3798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Freeform 829"/>
            <p:cNvSpPr>
              <a:spLocks noEditPoints="1"/>
            </p:cNvSpPr>
            <p:nvPr/>
          </p:nvSpPr>
          <p:spPr bwMode="auto">
            <a:xfrm>
              <a:off x="7216964" y="5666468"/>
              <a:ext cx="216000" cy="288000"/>
            </a:xfrm>
            <a:custGeom>
              <a:avLst/>
              <a:gdLst>
                <a:gd name="T0" fmla="*/ 116 w 376"/>
                <a:gd name="T1" fmla="*/ 491 h 513"/>
                <a:gd name="T2" fmla="*/ 188 w 376"/>
                <a:gd name="T3" fmla="*/ 512 h 513"/>
                <a:gd name="T4" fmla="*/ 260 w 376"/>
                <a:gd name="T5" fmla="*/ 491 h 513"/>
                <a:gd name="T6" fmla="*/ 260 w 376"/>
                <a:gd name="T7" fmla="*/ 438 h 513"/>
                <a:gd name="T8" fmla="*/ 116 w 376"/>
                <a:gd name="T9" fmla="*/ 438 h 513"/>
                <a:gd name="T10" fmla="*/ 116 w 376"/>
                <a:gd name="T11" fmla="*/ 491 h 513"/>
                <a:gd name="T12" fmla="*/ 257 w 376"/>
                <a:gd name="T13" fmla="*/ 407 h 513"/>
                <a:gd name="T14" fmla="*/ 367 w 376"/>
                <a:gd name="T15" fmla="*/ 149 h 513"/>
                <a:gd name="T16" fmla="*/ 188 w 376"/>
                <a:gd name="T17" fmla="*/ 0 h 513"/>
                <a:gd name="T18" fmla="*/ 9 w 376"/>
                <a:gd name="T19" fmla="*/ 149 h 513"/>
                <a:gd name="T20" fmla="*/ 119 w 376"/>
                <a:gd name="T21" fmla="*/ 407 h 513"/>
                <a:gd name="T22" fmla="*/ 257 w 376"/>
                <a:gd name="T23" fmla="*/ 407 h 513"/>
                <a:gd name="T24" fmla="*/ 64 w 376"/>
                <a:gd name="T25" fmla="*/ 153 h 513"/>
                <a:gd name="T26" fmla="*/ 188 w 376"/>
                <a:gd name="T27" fmla="*/ 53 h 513"/>
                <a:gd name="T28" fmla="*/ 312 w 376"/>
                <a:gd name="T29" fmla="*/ 153 h 513"/>
                <a:gd name="T30" fmla="*/ 266 w 376"/>
                <a:gd name="T31" fmla="*/ 253 h 513"/>
                <a:gd name="T32" fmla="*/ 209 w 376"/>
                <a:gd name="T33" fmla="*/ 362 h 513"/>
                <a:gd name="T34" fmla="*/ 167 w 376"/>
                <a:gd name="T35" fmla="*/ 362 h 513"/>
                <a:gd name="T36" fmla="*/ 110 w 376"/>
                <a:gd name="T37" fmla="*/ 253 h 513"/>
                <a:gd name="T38" fmla="*/ 64 w 376"/>
                <a:gd name="T39" fmla="*/ 153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76" h="513">
                  <a:moveTo>
                    <a:pt x="116" y="491"/>
                  </a:moveTo>
                  <a:cubicBezTo>
                    <a:pt x="136" y="504"/>
                    <a:pt x="160" y="513"/>
                    <a:pt x="188" y="512"/>
                  </a:cubicBezTo>
                  <a:cubicBezTo>
                    <a:pt x="216" y="513"/>
                    <a:pt x="240" y="504"/>
                    <a:pt x="260" y="491"/>
                  </a:cubicBezTo>
                  <a:cubicBezTo>
                    <a:pt x="260" y="438"/>
                    <a:pt x="260" y="438"/>
                    <a:pt x="260" y="438"/>
                  </a:cubicBezTo>
                  <a:cubicBezTo>
                    <a:pt x="116" y="438"/>
                    <a:pt x="116" y="438"/>
                    <a:pt x="116" y="438"/>
                  </a:cubicBezTo>
                  <a:lnTo>
                    <a:pt x="116" y="491"/>
                  </a:lnTo>
                  <a:close/>
                  <a:moveTo>
                    <a:pt x="257" y="407"/>
                  </a:moveTo>
                  <a:cubicBezTo>
                    <a:pt x="257" y="296"/>
                    <a:pt x="376" y="260"/>
                    <a:pt x="367" y="149"/>
                  </a:cubicBezTo>
                  <a:cubicBezTo>
                    <a:pt x="361" y="79"/>
                    <a:pt x="314" y="0"/>
                    <a:pt x="188" y="0"/>
                  </a:cubicBezTo>
                  <a:cubicBezTo>
                    <a:pt x="62" y="0"/>
                    <a:pt x="15" y="79"/>
                    <a:pt x="9" y="149"/>
                  </a:cubicBezTo>
                  <a:cubicBezTo>
                    <a:pt x="0" y="260"/>
                    <a:pt x="119" y="296"/>
                    <a:pt x="119" y="407"/>
                  </a:cubicBezTo>
                  <a:lnTo>
                    <a:pt x="257" y="407"/>
                  </a:lnTo>
                  <a:close/>
                  <a:moveTo>
                    <a:pt x="64" y="153"/>
                  </a:moveTo>
                  <a:cubicBezTo>
                    <a:pt x="69" y="86"/>
                    <a:pt x="114" y="53"/>
                    <a:pt x="188" y="53"/>
                  </a:cubicBezTo>
                  <a:cubicBezTo>
                    <a:pt x="262" y="53"/>
                    <a:pt x="307" y="86"/>
                    <a:pt x="312" y="153"/>
                  </a:cubicBezTo>
                  <a:cubicBezTo>
                    <a:pt x="315" y="189"/>
                    <a:pt x="294" y="214"/>
                    <a:pt x="266" y="253"/>
                  </a:cubicBezTo>
                  <a:cubicBezTo>
                    <a:pt x="245" y="283"/>
                    <a:pt x="221" y="317"/>
                    <a:pt x="209" y="362"/>
                  </a:cubicBezTo>
                  <a:cubicBezTo>
                    <a:pt x="167" y="362"/>
                    <a:pt x="167" y="362"/>
                    <a:pt x="167" y="362"/>
                  </a:cubicBezTo>
                  <a:cubicBezTo>
                    <a:pt x="155" y="317"/>
                    <a:pt x="131" y="283"/>
                    <a:pt x="110" y="253"/>
                  </a:cubicBezTo>
                  <a:cubicBezTo>
                    <a:pt x="82" y="213"/>
                    <a:pt x="61" y="189"/>
                    <a:pt x="64" y="1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859" y="1588416"/>
            <a:ext cx="6233899" cy="42092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134137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Boîte</a:t>
            </a:r>
            <a:r>
              <a:rPr lang="en-US" sz="4000" dirty="0">
                <a:latin typeface="Titillium Lt" panose="00000400000000000000" pitchFamily="50" charset="0"/>
              </a:rPr>
              <a:t> à </a:t>
            </a:r>
            <a:r>
              <a:rPr lang="en-US" sz="4000" dirty="0" err="1">
                <a:latin typeface="Titillium Lt" panose="00000400000000000000" pitchFamily="50" charset="0"/>
              </a:rPr>
              <a:t>outils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2" name="TextBox 57"/>
          <p:cNvSpPr txBox="1"/>
          <p:nvPr/>
        </p:nvSpPr>
        <p:spPr>
          <a:xfrm>
            <a:off x="286605" y="1361650"/>
            <a:ext cx="11532356" cy="461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Pensez aux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outils de développement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présents dans les navigateurs !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820" y="1869482"/>
            <a:ext cx="4140317" cy="42612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57"/>
          <p:cNvSpPr txBox="1"/>
          <p:nvPr/>
        </p:nvSpPr>
        <p:spPr>
          <a:xfrm>
            <a:off x="5311255" y="1869481"/>
            <a:ext cx="650770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Affichage et inspection du code source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Débogueur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, modification à la volée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Tests de rendu sur téléphone, tablette…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Console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JavaScript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Outils d’analyse réseau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Tests de sécurité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Audits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Validateurs en ligne</a:t>
            </a:r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0600" y="4785422"/>
            <a:ext cx="3189014" cy="8208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86553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57B01CC-96DD-4AE7-9E8C-6FAED6FD231D}"/>
              </a:ext>
            </a:extLst>
          </p:cNvPr>
          <p:cNvSpPr/>
          <p:nvPr/>
        </p:nvSpPr>
        <p:spPr>
          <a:xfrm>
            <a:off x="95447" y="1571213"/>
            <a:ext cx="1998000" cy="2181600"/>
          </a:xfrm>
          <a:prstGeom prst="rect">
            <a:avLst/>
          </a:prstGeom>
          <a:solidFill>
            <a:srgbClr val="7676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48FF2F7-DBB9-4C22-9063-89305E26DDAE}"/>
              </a:ext>
            </a:extLst>
          </p:cNvPr>
          <p:cNvSpPr/>
          <p:nvPr/>
        </p:nvSpPr>
        <p:spPr>
          <a:xfrm>
            <a:off x="2100281" y="3762235"/>
            <a:ext cx="1998000" cy="2181600"/>
          </a:xfrm>
          <a:prstGeom prst="rect">
            <a:avLst/>
          </a:prstGeom>
          <a:solidFill>
            <a:srgbClr val="7676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417B74C-5BF4-4251-9275-5759F6FE6751}"/>
              </a:ext>
            </a:extLst>
          </p:cNvPr>
          <p:cNvSpPr/>
          <p:nvPr/>
        </p:nvSpPr>
        <p:spPr>
          <a:xfrm>
            <a:off x="4096172" y="1571331"/>
            <a:ext cx="1998000" cy="2181600"/>
          </a:xfrm>
          <a:prstGeom prst="rect">
            <a:avLst/>
          </a:prstGeom>
          <a:solidFill>
            <a:srgbClr val="7676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B72C896-9548-455A-8370-8DD782E04166}"/>
              </a:ext>
            </a:extLst>
          </p:cNvPr>
          <p:cNvSpPr/>
          <p:nvPr/>
        </p:nvSpPr>
        <p:spPr>
          <a:xfrm>
            <a:off x="8093840" y="1564440"/>
            <a:ext cx="1998000" cy="2181600"/>
          </a:xfrm>
          <a:prstGeom prst="rect">
            <a:avLst/>
          </a:prstGeom>
          <a:solidFill>
            <a:srgbClr val="7676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F13917C-C5F4-4084-B568-B292B6CA2870}"/>
              </a:ext>
            </a:extLst>
          </p:cNvPr>
          <p:cNvSpPr/>
          <p:nvPr/>
        </p:nvSpPr>
        <p:spPr>
          <a:xfrm>
            <a:off x="10092232" y="3757717"/>
            <a:ext cx="1998000" cy="2181600"/>
          </a:xfrm>
          <a:prstGeom prst="rect">
            <a:avLst/>
          </a:prstGeom>
          <a:solidFill>
            <a:srgbClr val="7676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FF25F5D-F2D4-4A94-BE3F-F4019ACC6C9D}"/>
              </a:ext>
            </a:extLst>
          </p:cNvPr>
          <p:cNvSpPr/>
          <p:nvPr/>
        </p:nvSpPr>
        <p:spPr>
          <a:xfrm>
            <a:off x="6085076" y="3757717"/>
            <a:ext cx="1998000" cy="2181600"/>
          </a:xfrm>
          <a:prstGeom prst="rect">
            <a:avLst/>
          </a:prstGeom>
          <a:solidFill>
            <a:srgbClr val="7676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noProof="1">
                <a:latin typeface="Titillium Lt" panose="00000400000000000000" pitchFamily="50" charset="0"/>
              </a:rPr>
              <a:t>Equipe pédagogique</a:t>
            </a:r>
            <a:endParaRPr lang="fr-FR" sz="4000" noProof="1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fr-FR" sz="2800" b="0" i="0" u="none" strike="noStrike" kern="1200" cap="none" spc="0" normalizeH="0" baseline="0" noProof="1" dirty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fr-FR" sz="2800" b="0" i="0" u="none" strike="noStrike" kern="1200" cap="none" spc="0" normalizeH="0" baseline="0" noProof="1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100754" y="1570510"/>
            <a:ext cx="1998785" cy="21853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1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01969" y="3755848"/>
            <a:ext cx="1998785" cy="21853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1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4095484" y="3755848"/>
            <a:ext cx="1998785" cy="21853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1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6093035" y="1570510"/>
            <a:ext cx="1998785" cy="21853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1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2168232" y="1714301"/>
            <a:ext cx="13871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0" i="0" u="none" strike="noStrike" kern="1200" cap="none" spc="0" normalizeH="0" baseline="0" noProof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Alain Becker</a:t>
            </a:r>
          </a:p>
        </p:txBody>
      </p:sp>
      <p:sp>
        <p:nvSpPr>
          <p:cNvPr id="40" name="Right Triangle 39"/>
          <p:cNvSpPr/>
          <p:nvPr/>
        </p:nvSpPr>
        <p:spPr>
          <a:xfrm rot="2700000">
            <a:off x="1989352" y="1830994"/>
            <a:ext cx="232311" cy="232311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1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Right Triangle 40"/>
          <p:cNvSpPr/>
          <p:nvPr/>
        </p:nvSpPr>
        <p:spPr>
          <a:xfrm rot="2700000">
            <a:off x="5985425" y="1830994"/>
            <a:ext cx="232311" cy="232311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1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Right Triangle 41"/>
          <p:cNvSpPr/>
          <p:nvPr/>
        </p:nvSpPr>
        <p:spPr>
          <a:xfrm rot="13500000">
            <a:off x="1980806" y="3991918"/>
            <a:ext cx="232311" cy="232311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1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ight Triangle 42"/>
          <p:cNvSpPr/>
          <p:nvPr/>
        </p:nvSpPr>
        <p:spPr>
          <a:xfrm rot="13500000">
            <a:off x="5972826" y="3991916"/>
            <a:ext cx="232311" cy="232311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1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6172597" y="1714301"/>
            <a:ext cx="15779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0" i="0" u="none" strike="noStrike" kern="1200" cap="none" spc="0" normalizeH="0" baseline="0" noProof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Gilles Figuière</a:t>
            </a:r>
          </a:p>
        </p:txBody>
      </p:sp>
      <p:sp>
        <p:nvSpPr>
          <p:cNvPr id="64" name="Rectangle 63"/>
          <p:cNvSpPr/>
          <p:nvPr/>
        </p:nvSpPr>
        <p:spPr>
          <a:xfrm>
            <a:off x="420727" y="3850473"/>
            <a:ext cx="16388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0" i="0" u="none" strike="noStrike" kern="1200" cap="none" spc="0" normalizeH="0" baseline="0" noProof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Bruno Mascret</a:t>
            </a:r>
          </a:p>
        </p:txBody>
      </p:sp>
      <p:sp>
        <p:nvSpPr>
          <p:cNvPr id="78" name="Rectangle 77"/>
          <p:cNvSpPr/>
          <p:nvPr/>
        </p:nvSpPr>
        <p:spPr>
          <a:xfrm>
            <a:off x="4448510" y="3857436"/>
            <a:ext cx="16150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0" i="0" u="none" strike="noStrike" kern="1200" cap="none" spc="0" normalizeH="0" baseline="0" noProof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Grégory Morel</a:t>
            </a:r>
          </a:p>
        </p:txBody>
      </p:sp>
      <p:sp>
        <p:nvSpPr>
          <p:cNvPr id="79" name="Rectangle 78"/>
          <p:cNvSpPr/>
          <p:nvPr/>
        </p:nvSpPr>
        <p:spPr>
          <a:xfrm>
            <a:off x="4242107" y="4221664"/>
            <a:ext cx="1821461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0" u="none" strike="noStrike" kern="1200" cap="none" spc="0" normalizeH="0" baseline="0" noProof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Enseignant-Chercheur CPE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400" b="0" i="0" u="none" strike="noStrike" kern="1200" cap="none" spc="0" normalizeH="0" baseline="0" noProof="1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0" u="none" strike="noStrike" kern="1200" cap="none" spc="0" normalizeH="0" baseline="0" noProof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Responsable du module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400" b="0" i="0" u="none" strike="noStrike" kern="1200" cap="none" spc="0" normalizeH="0" baseline="0" noProof="1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0" u="none" strike="noStrike" kern="1200" cap="none" spc="0" normalizeH="0" baseline="0" noProof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  <a:hlinkClick r:id="rId3"/>
              </a:rPr>
              <a:t>gregory.morel@cpe.fr</a:t>
            </a:r>
            <a:r>
              <a:rPr kumimoji="0" lang="fr-FR" sz="1400" b="0" i="0" u="none" strike="noStrike" kern="1200" cap="none" spc="0" normalizeH="0" baseline="0" noProof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B127A</a:t>
            </a:r>
          </a:p>
        </p:txBody>
      </p:sp>
      <p:sp>
        <p:nvSpPr>
          <p:cNvPr id="59" name="Rectangle 58"/>
          <p:cNvSpPr/>
          <p:nvPr/>
        </p:nvSpPr>
        <p:spPr>
          <a:xfrm>
            <a:off x="10091840" y="1564440"/>
            <a:ext cx="1998785" cy="21853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1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10182163" y="1702161"/>
            <a:ext cx="131709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0" i="0" u="none" strike="noStrike" kern="1200" cap="none" spc="0" normalizeH="0" baseline="0" noProof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Yannick Joly</a:t>
            </a:r>
          </a:p>
        </p:txBody>
      </p:sp>
      <p:sp>
        <p:nvSpPr>
          <p:cNvPr id="65" name="Rectangle 64"/>
          <p:cNvSpPr/>
          <p:nvPr/>
        </p:nvSpPr>
        <p:spPr>
          <a:xfrm>
            <a:off x="10168163" y="2066389"/>
            <a:ext cx="6992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0" u="none" strike="noStrike" kern="1200" cap="none" spc="0" normalizeH="0" baseline="0" noProof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CPE 20xx</a:t>
            </a:r>
          </a:p>
        </p:txBody>
      </p:sp>
      <p:sp>
        <p:nvSpPr>
          <p:cNvPr id="66" name="Rectangle 65"/>
          <p:cNvSpPr/>
          <p:nvPr/>
        </p:nvSpPr>
        <p:spPr>
          <a:xfrm>
            <a:off x="8086533" y="3755848"/>
            <a:ext cx="1998785" cy="21853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1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8632082" y="3844325"/>
            <a:ext cx="14398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0" i="0" u="none" strike="noStrike" kern="1200" cap="none" spc="0" normalizeH="0" baseline="0" noProof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John Samuel</a:t>
            </a:r>
          </a:p>
        </p:txBody>
      </p:sp>
      <p:sp>
        <p:nvSpPr>
          <p:cNvPr id="68" name="Rectangle 67"/>
          <p:cNvSpPr/>
          <p:nvPr/>
        </p:nvSpPr>
        <p:spPr>
          <a:xfrm>
            <a:off x="8356750" y="4208553"/>
            <a:ext cx="17151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0" u="none" strike="noStrike" kern="1200" cap="none" spc="0" normalizeH="0" baseline="0" noProof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Enseignant-Chercheur CPE</a:t>
            </a:r>
          </a:p>
        </p:txBody>
      </p:sp>
      <p:sp>
        <p:nvSpPr>
          <p:cNvPr id="83" name="Rectangle 82"/>
          <p:cNvSpPr/>
          <p:nvPr/>
        </p:nvSpPr>
        <p:spPr>
          <a:xfrm>
            <a:off x="344424" y="4208553"/>
            <a:ext cx="17151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0" u="none" strike="noStrike" kern="1200" cap="none" spc="0" normalizeH="0" baseline="0" noProof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Enseignant-Chercheur CPE</a:t>
            </a:r>
          </a:p>
        </p:txBody>
      </p:sp>
      <p:sp>
        <p:nvSpPr>
          <p:cNvPr id="49" name="Right Triangle 42">
            <a:extLst>
              <a:ext uri="{FF2B5EF4-FFF2-40B4-BE49-F238E27FC236}">
                <a16:creationId xmlns:a16="http://schemas.microsoft.com/office/drawing/2014/main" id="{23AE1779-B942-4615-B214-7CC13E8A82A2}"/>
              </a:ext>
            </a:extLst>
          </p:cNvPr>
          <p:cNvSpPr/>
          <p:nvPr/>
        </p:nvSpPr>
        <p:spPr>
          <a:xfrm rot="13500000">
            <a:off x="9959184" y="3991916"/>
            <a:ext cx="232311" cy="232311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1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Freeform 13">
            <a:extLst>
              <a:ext uri="{FF2B5EF4-FFF2-40B4-BE49-F238E27FC236}">
                <a16:creationId xmlns:a16="http://schemas.microsoft.com/office/drawing/2014/main" id="{6D7EB1C6-97D2-408E-A93F-B5BED68F0CD6}"/>
              </a:ext>
            </a:extLst>
          </p:cNvPr>
          <p:cNvSpPr>
            <a:spLocks noEditPoints="1"/>
          </p:cNvSpPr>
          <p:nvPr/>
        </p:nvSpPr>
        <p:spPr bwMode="auto">
          <a:xfrm>
            <a:off x="305318" y="1930517"/>
            <a:ext cx="1581316" cy="1544826"/>
          </a:xfrm>
          <a:custGeom>
            <a:avLst/>
            <a:gdLst>
              <a:gd name="T0" fmla="*/ 1448 w 1684"/>
              <a:gd name="T1" fmla="*/ 1241 h 1646"/>
              <a:gd name="T2" fmla="*/ 1098 w 1684"/>
              <a:gd name="T3" fmla="*/ 938 h 1646"/>
              <a:gd name="T4" fmla="*/ 842 w 1684"/>
              <a:gd name="T5" fmla="*/ 0 h 1646"/>
              <a:gd name="T6" fmla="*/ 586 w 1684"/>
              <a:gd name="T7" fmla="*/ 938 h 1646"/>
              <a:gd name="T8" fmla="*/ 236 w 1684"/>
              <a:gd name="T9" fmla="*/ 1241 h 1646"/>
              <a:gd name="T10" fmla="*/ 18 w 1684"/>
              <a:gd name="T11" fmla="*/ 1646 h 1646"/>
              <a:gd name="T12" fmla="*/ 738 w 1684"/>
              <a:gd name="T13" fmla="*/ 1646 h 1646"/>
              <a:gd name="T14" fmla="*/ 787 w 1684"/>
              <a:gd name="T15" fmla="*/ 1397 h 1646"/>
              <a:gd name="T16" fmla="*/ 897 w 1684"/>
              <a:gd name="T17" fmla="*/ 1397 h 1646"/>
              <a:gd name="T18" fmla="*/ 946 w 1684"/>
              <a:gd name="T19" fmla="*/ 1646 h 1646"/>
              <a:gd name="T20" fmla="*/ 1666 w 1684"/>
              <a:gd name="T21" fmla="*/ 1646 h 1646"/>
              <a:gd name="T22" fmla="*/ 1448 w 1684"/>
              <a:gd name="T23" fmla="*/ 1241 h 1646"/>
              <a:gd name="T24" fmla="*/ 883 w 1684"/>
              <a:gd name="T25" fmla="*/ 1335 h 1646"/>
              <a:gd name="T26" fmla="*/ 803 w 1684"/>
              <a:gd name="T27" fmla="*/ 1335 h 1646"/>
              <a:gd name="T28" fmla="*/ 740 w 1684"/>
              <a:gd name="T29" fmla="*/ 1204 h 1646"/>
              <a:gd name="T30" fmla="*/ 946 w 1684"/>
              <a:gd name="T31" fmla="*/ 1204 h 1646"/>
              <a:gd name="T32" fmla="*/ 883 w 1684"/>
              <a:gd name="T33" fmla="*/ 1335 h 16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84" h="1646">
                <a:moveTo>
                  <a:pt x="1448" y="1241"/>
                </a:moveTo>
                <a:cubicBezTo>
                  <a:pt x="1212" y="1186"/>
                  <a:pt x="992" y="1139"/>
                  <a:pt x="1098" y="938"/>
                </a:cubicBezTo>
                <a:cubicBezTo>
                  <a:pt x="1422" y="327"/>
                  <a:pt x="1184" y="0"/>
                  <a:pt x="842" y="0"/>
                </a:cubicBezTo>
                <a:cubicBezTo>
                  <a:pt x="493" y="0"/>
                  <a:pt x="261" y="340"/>
                  <a:pt x="586" y="938"/>
                </a:cubicBezTo>
                <a:cubicBezTo>
                  <a:pt x="695" y="1140"/>
                  <a:pt x="467" y="1188"/>
                  <a:pt x="236" y="1241"/>
                </a:cubicBezTo>
                <a:cubicBezTo>
                  <a:pt x="0" y="1295"/>
                  <a:pt x="18" y="1420"/>
                  <a:pt x="18" y="1646"/>
                </a:cubicBezTo>
                <a:cubicBezTo>
                  <a:pt x="738" y="1646"/>
                  <a:pt x="738" y="1646"/>
                  <a:pt x="738" y="1646"/>
                </a:cubicBezTo>
                <a:cubicBezTo>
                  <a:pt x="787" y="1397"/>
                  <a:pt x="787" y="1397"/>
                  <a:pt x="787" y="1397"/>
                </a:cubicBezTo>
                <a:cubicBezTo>
                  <a:pt x="897" y="1397"/>
                  <a:pt x="897" y="1397"/>
                  <a:pt x="897" y="1397"/>
                </a:cubicBezTo>
                <a:cubicBezTo>
                  <a:pt x="946" y="1646"/>
                  <a:pt x="946" y="1646"/>
                  <a:pt x="946" y="1646"/>
                </a:cubicBezTo>
                <a:cubicBezTo>
                  <a:pt x="1666" y="1646"/>
                  <a:pt x="1666" y="1646"/>
                  <a:pt x="1666" y="1646"/>
                </a:cubicBezTo>
                <a:cubicBezTo>
                  <a:pt x="1666" y="1420"/>
                  <a:pt x="1684" y="1295"/>
                  <a:pt x="1448" y="1241"/>
                </a:cubicBezTo>
                <a:close/>
                <a:moveTo>
                  <a:pt x="883" y="1335"/>
                </a:moveTo>
                <a:cubicBezTo>
                  <a:pt x="803" y="1335"/>
                  <a:pt x="803" y="1335"/>
                  <a:pt x="803" y="1335"/>
                </a:cubicBezTo>
                <a:cubicBezTo>
                  <a:pt x="740" y="1204"/>
                  <a:pt x="740" y="1204"/>
                  <a:pt x="740" y="1204"/>
                </a:cubicBezTo>
                <a:cubicBezTo>
                  <a:pt x="946" y="1204"/>
                  <a:pt x="946" y="1204"/>
                  <a:pt x="946" y="1204"/>
                </a:cubicBezTo>
                <a:lnTo>
                  <a:pt x="883" y="1335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Freeform 13">
            <a:extLst>
              <a:ext uri="{FF2B5EF4-FFF2-40B4-BE49-F238E27FC236}">
                <a16:creationId xmlns:a16="http://schemas.microsoft.com/office/drawing/2014/main" id="{A65DA68D-851D-46CC-A4F7-448B188F6502}"/>
              </a:ext>
            </a:extLst>
          </p:cNvPr>
          <p:cNvSpPr>
            <a:spLocks noEditPoints="1"/>
          </p:cNvSpPr>
          <p:nvPr/>
        </p:nvSpPr>
        <p:spPr bwMode="auto">
          <a:xfrm>
            <a:off x="4310834" y="1930517"/>
            <a:ext cx="1581316" cy="1544826"/>
          </a:xfrm>
          <a:custGeom>
            <a:avLst/>
            <a:gdLst>
              <a:gd name="T0" fmla="*/ 1448 w 1684"/>
              <a:gd name="T1" fmla="*/ 1241 h 1646"/>
              <a:gd name="T2" fmla="*/ 1098 w 1684"/>
              <a:gd name="T3" fmla="*/ 938 h 1646"/>
              <a:gd name="T4" fmla="*/ 842 w 1684"/>
              <a:gd name="T5" fmla="*/ 0 h 1646"/>
              <a:gd name="T6" fmla="*/ 586 w 1684"/>
              <a:gd name="T7" fmla="*/ 938 h 1646"/>
              <a:gd name="T8" fmla="*/ 236 w 1684"/>
              <a:gd name="T9" fmla="*/ 1241 h 1646"/>
              <a:gd name="T10" fmla="*/ 18 w 1684"/>
              <a:gd name="T11" fmla="*/ 1646 h 1646"/>
              <a:gd name="T12" fmla="*/ 738 w 1684"/>
              <a:gd name="T13" fmla="*/ 1646 h 1646"/>
              <a:gd name="T14" fmla="*/ 787 w 1684"/>
              <a:gd name="T15" fmla="*/ 1397 h 1646"/>
              <a:gd name="T16" fmla="*/ 897 w 1684"/>
              <a:gd name="T17" fmla="*/ 1397 h 1646"/>
              <a:gd name="T18" fmla="*/ 946 w 1684"/>
              <a:gd name="T19" fmla="*/ 1646 h 1646"/>
              <a:gd name="T20" fmla="*/ 1666 w 1684"/>
              <a:gd name="T21" fmla="*/ 1646 h 1646"/>
              <a:gd name="T22" fmla="*/ 1448 w 1684"/>
              <a:gd name="T23" fmla="*/ 1241 h 1646"/>
              <a:gd name="T24" fmla="*/ 883 w 1684"/>
              <a:gd name="T25" fmla="*/ 1335 h 1646"/>
              <a:gd name="T26" fmla="*/ 803 w 1684"/>
              <a:gd name="T27" fmla="*/ 1335 h 1646"/>
              <a:gd name="T28" fmla="*/ 740 w 1684"/>
              <a:gd name="T29" fmla="*/ 1204 h 1646"/>
              <a:gd name="T30" fmla="*/ 946 w 1684"/>
              <a:gd name="T31" fmla="*/ 1204 h 1646"/>
              <a:gd name="T32" fmla="*/ 883 w 1684"/>
              <a:gd name="T33" fmla="*/ 1335 h 16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84" h="1646">
                <a:moveTo>
                  <a:pt x="1448" y="1241"/>
                </a:moveTo>
                <a:cubicBezTo>
                  <a:pt x="1212" y="1186"/>
                  <a:pt x="992" y="1139"/>
                  <a:pt x="1098" y="938"/>
                </a:cubicBezTo>
                <a:cubicBezTo>
                  <a:pt x="1422" y="327"/>
                  <a:pt x="1184" y="0"/>
                  <a:pt x="842" y="0"/>
                </a:cubicBezTo>
                <a:cubicBezTo>
                  <a:pt x="493" y="0"/>
                  <a:pt x="261" y="340"/>
                  <a:pt x="586" y="938"/>
                </a:cubicBezTo>
                <a:cubicBezTo>
                  <a:pt x="695" y="1140"/>
                  <a:pt x="467" y="1188"/>
                  <a:pt x="236" y="1241"/>
                </a:cubicBezTo>
                <a:cubicBezTo>
                  <a:pt x="0" y="1295"/>
                  <a:pt x="18" y="1420"/>
                  <a:pt x="18" y="1646"/>
                </a:cubicBezTo>
                <a:cubicBezTo>
                  <a:pt x="738" y="1646"/>
                  <a:pt x="738" y="1646"/>
                  <a:pt x="738" y="1646"/>
                </a:cubicBezTo>
                <a:cubicBezTo>
                  <a:pt x="787" y="1397"/>
                  <a:pt x="787" y="1397"/>
                  <a:pt x="787" y="1397"/>
                </a:cubicBezTo>
                <a:cubicBezTo>
                  <a:pt x="897" y="1397"/>
                  <a:pt x="897" y="1397"/>
                  <a:pt x="897" y="1397"/>
                </a:cubicBezTo>
                <a:cubicBezTo>
                  <a:pt x="946" y="1646"/>
                  <a:pt x="946" y="1646"/>
                  <a:pt x="946" y="1646"/>
                </a:cubicBezTo>
                <a:cubicBezTo>
                  <a:pt x="1666" y="1646"/>
                  <a:pt x="1666" y="1646"/>
                  <a:pt x="1666" y="1646"/>
                </a:cubicBezTo>
                <a:cubicBezTo>
                  <a:pt x="1666" y="1420"/>
                  <a:pt x="1684" y="1295"/>
                  <a:pt x="1448" y="1241"/>
                </a:cubicBezTo>
                <a:close/>
                <a:moveTo>
                  <a:pt x="883" y="1335"/>
                </a:moveTo>
                <a:cubicBezTo>
                  <a:pt x="803" y="1335"/>
                  <a:pt x="803" y="1335"/>
                  <a:pt x="803" y="1335"/>
                </a:cubicBezTo>
                <a:cubicBezTo>
                  <a:pt x="740" y="1204"/>
                  <a:pt x="740" y="1204"/>
                  <a:pt x="740" y="1204"/>
                </a:cubicBezTo>
                <a:cubicBezTo>
                  <a:pt x="946" y="1204"/>
                  <a:pt x="946" y="1204"/>
                  <a:pt x="946" y="1204"/>
                </a:cubicBezTo>
                <a:lnTo>
                  <a:pt x="883" y="1335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Freeform 13">
            <a:extLst>
              <a:ext uri="{FF2B5EF4-FFF2-40B4-BE49-F238E27FC236}">
                <a16:creationId xmlns:a16="http://schemas.microsoft.com/office/drawing/2014/main" id="{11B95152-88E8-4FF0-A8AB-02E5D14144CE}"/>
              </a:ext>
            </a:extLst>
          </p:cNvPr>
          <p:cNvSpPr>
            <a:spLocks noEditPoints="1"/>
          </p:cNvSpPr>
          <p:nvPr/>
        </p:nvSpPr>
        <p:spPr bwMode="auto">
          <a:xfrm>
            <a:off x="8356750" y="1930209"/>
            <a:ext cx="1581316" cy="1544826"/>
          </a:xfrm>
          <a:custGeom>
            <a:avLst/>
            <a:gdLst>
              <a:gd name="T0" fmla="*/ 1448 w 1684"/>
              <a:gd name="T1" fmla="*/ 1241 h 1646"/>
              <a:gd name="T2" fmla="*/ 1098 w 1684"/>
              <a:gd name="T3" fmla="*/ 938 h 1646"/>
              <a:gd name="T4" fmla="*/ 842 w 1684"/>
              <a:gd name="T5" fmla="*/ 0 h 1646"/>
              <a:gd name="T6" fmla="*/ 586 w 1684"/>
              <a:gd name="T7" fmla="*/ 938 h 1646"/>
              <a:gd name="T8" fmla="*/ 236 w 1684"/>
              <a:gd name="T9" fmla="*/ 1241 h 1646"/>
              <a:gd name="T10" fmla="*/ 18 w 1684"/>
              <a:gd name="T11" fmla="*/ 1646 h 1646"/>
              <a:gd name="T12" fmla="*/ 738 w 1684"/>
              <a:gd name="T13" fmla="*/ 1646 h 1646"/>
              <a:gd name="T14" fmla="*/ 787 w 1684"/>
              <a:gd name="T15" fmla="*/ 1397 h 1646"/>
              <a:gd name="T16" fmla="*/ 897 w 1684"/>
              <a:gd name="T17" fmla="*/ 1397 h 1646"/>
              <a:gd name="T18" fmla="*/ 946 w 1684"/>
              <a:gd name="T19" fmla="*/ 1646 h 1646"/>
              <a:gd name="T20" fmla="*/ 1666 w 1684"/>
              <a:gd name="T21" fmla="*/ 1646 h 1646"/>
              <a:gd name="T22" fmla="*/ 1448 w 1684"/>
              <a:gd name="T23" fmla="*/ 1241 h 1646"/>
              <a:gd name="T24" fmla="*/ 883 w 1684"/>
              <a:gd name="T25" fmla="*/ 1335 h 1646"/>
              <a:gd name="T26" fmla="*/ 803 w 1684"/>
              <a:gd name="T27" fmla="*/ 1335 h 1646"/>
              <a:gd name="T28" fmla="*/ 740 w 1684"/>
              <a:gd name="T29" fmla="*/ 1204 h 1646"/>
              <a:gd name="T30" fmla="*/ 946 w 1684"/>
              <a:gd name="T31" fmla="*/ 1204 h 1646"/>
              <a:gd name="T32" fmla="*/ 883 w 1684"/>
              <a:gd name="T33" fmla="*/ 1335 h 16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84" h="1646">
                <a:moveTo>
                  <a:pt x="1448" y="1241"/>
                </a:moveTo>
                <a:cubicBezTo>
                  <a:pt x="1212" y="1186"/>
                  <a:pt x="992" y="1139"/>
                  <a:pt x="1098" y="938"/>
                </a:cubicBezTo>
                <a:cubicBezTo>
                  <a:pt x="1422" y="327"/>
                  <a:pt x="1184" y="0"/>
                  <a:pt x="842" y="0"/>
                </a:cubicBezTo>
                <a:cubicBezTo>
                  <a:pt x="493" y="0"/>
                  <a:pt x="261" y="340"/>
                  <a:pt x="586" y="938"/>
                </a:cubicBezTo>
                <a:cubicBezTo>
                  <a:pt x="695" y="1140"/>
                  <a:pt x="467" y="1188"/>
                  <a:pt x="236" y="1241"/>
                </a:cubicBezTo>
                <a:cubicBezTo>
                  <a:pt x="0" y="1295"/>
                  <a:pt x="18" y="1420"/>
                  <a:pt x="18" y="1646"/>
                </a:cubicBezTo>
                <a:cubicBezTo>
                  <a:pt x="738" y="1646"/>
                  <a:pt x="738" y="1646"/>
                  <a:pt x="738" y="1646"/>
                </a:cubicBezTo>
                <a:cubicBezTo>
                  <a:pt x="787" y="1397"/>
                  <a:pt x="787" y="1397"/>
                  <a:pt x="787" y="1397"/>
                </a:cubicBezTo>
                <a:cubicBezTo>
                  <a:pt x="897" y="1397"/>
                  <a:pt x="897" y="1397"/>
                  <a:pt x="897" y="1397"/>
                </a:cubicBezTo>
                <a:cubicBezTo>
                  <a:pt x="946" y="1646"/>
                  <a:pt x="946" y="1646"/>
                  <a:pt x="946" y="1646"/>
                </a:cubicBezTo>
                <a:cubicBezTo>
                  <a:pt x="1666" y="1646"/>
                  <a:pt x="1666" y="1646"/>
                  <a:pt x="1666" y="1646"/>
                </a:cubicBezTo>
                <a:cubicBezTo>
                  <a:pt x="1666" y="1420"/>
                  <a:pt x="1684" y="1295"/>
                  <a:pt x="1448" y="1241"/>
                </a:cubicBezTo>
                <a:close/>
                <a:moveTo>
                  <a:pt x="883" y="1335"/>
                </a:moveTo>
                <a:cubicBezTo>
                  <a:pt x="803" y="1335"/>
                  <a:pt x="803" y="1335"/>
                  <a:pt x="803" y="1335"/>
                </a:cubicBezTo>
                <a:cubicBezTo>
                  <a:pt x="740" y="1204"/>
                  <a:pt x="740" y="1204"/>
                  <a:pt x="740" y="1204"/>
                </a:cubicBezTo>
                <a:cubicBezTo>
                  <a:pt x="946" y="1204"/>
                  <a:pt x="946" y="1204"/>
                  <a:pt x="946" y="1204"/>
                </a:cubicBezTo>
                <a:lnTo>
                  <a:pt x="883" y="1335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Freeform 13">
            <a:extLst>
              <a:ext uri="{FF2B5EF4-FFF2-40B4-BE49-F238E27FC236}">
                <a16:creationId xmlns:a16="http://schemas.microsoft.com/office/drawing/2014/main" id="{A9B6F746-909C-43D2-974C-F569797996B5}"/>
              </a:ext>
            </a:extLst>
          </p:cNvPr>
          <p:cNvSpPr>
            <a:spLocks noEditPoints="1"/>
          </p:cNvSpPr>
          <p:nvPr/>
        </p:nvSpPr>
        <p:spPr bwMode="auto">
          <a:xfrm>
            <a:off x="2254396" y="4105534"/>
            <a:ext cx="1581316" cy="1544826"/>
          </a:xfrm>
          <a:custGeom>
            <a:avLst/>
            <a:gdLst>
              <a:gd name="T0" fmla="*/ 1448 w 1684"/>
              <a:gd name="T1" fmla="*/ 1241 h 1646"/>
              <a:gd name="T2" fmla="*/ 1098 w 1684"/>
              <a:gd name="T3" fmla="*/ 938 h 1646"/>
              <a:gd name="T4" fmla="*/ 842 w 1684"/>
              <a:gd name="T5" fmla="*/ 0 h 1646"/>
              <a:gd name="T6" fmla="*/ 586 w 1684"/>
              <a:gd name="T7" fmla="*/ 938 h 1646"/>
              <a:gd name="T8" fmla="*/ 236 w 1684"/>
              <a:gd name="T9" fmla="*/ 1241 h 1646"/>
              <a:gd name="T10" fmla="*/ 18 w 1684"/>
              <a:gd name="T11" fmla="*/ 1646 h 1646"/>
              <a:gd name="T12" fmla="*/ 738 w 1684"/>
              <a:gd name="T13" fmla="*/ 1646 h 1646"/>
              <a:gd name="T14" fmla="*/ 787 w 1684"/>
              <a:gd name="T15" fmla="*/ 1397 h 1646"/>
              <a:gd name="T16" fmla="*/ 897 w 1684"/>
              <a:gd name="T17" fmla="*/ 1397 h 1646"/>
              <a:gd name="T18" fmla="*/ 946 w 1684"/>
              <a:gd name="T19" fmla="*/ 1646 h 1646"/>
              <a:gd name="T20" fmla="*/ 1666 w 1684"/>
              <a:gd name="T21" fmla="*/ 1646 h 1646"/>
              <a:gd name="T22" fmla="*/ 1448 w 1684"/>
              <a:gd name="T23" fmla="*/ 1241 h 1646"/>
              <a:gd name="T24" fmla="*/ 883 w 1684"/>
              <a:gd name="T25" fmla="*/ 1335 h 1646"/>
              <a:gd name="T26" fmla="*/ 803 w 1684"/>
              <a:gd name="T27" fmla="*/ 1335 h 1646"/>
              <a:gd name="T28" fmla="*/ 740 w 1684"/>
              <a:gd name="T29" fmla="*/ 1204 h 1646"/>
              <a:gd name="T30" fmla="*/ 946 w 1684"/>
              <a:gd name="T31" fmla="*/ 1204 h 1646"/>
              <a:gd name="T32" fmla="*/ 883 w 1684"/>
              <a:gd name="T33" fmla="*/ 1335 h 16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84" h="1646">
                <a:moveTo>
                  <a:pt x="1448" y="1241"/>
                </a:moveTo>
                <a:cubicBezTo>
                  <a:pt x="1212" y="1186"/>
                  <a:pt x="992" y="1139"/>
                  <a:pt x="1098" y="938"/>
                </a:cubicBezTo>
                <a:cubicBezTo>
                  <a:pt x="1422" y="327"/>
                  <a:pt x="1184" y="0"/>
                  <a:pt x="842" y="0"/>
                </a:cubicBezTo>
                <a:cubicBezTo>
                  <a:pt x="493" y="0"/>
                  <a:pt x="261" y="340"/>
                  <a:pt x="586" y="938"/>
                </a:cubicBezTo>
                <a:cubicBezTo>
                  <a:pt x="695" y="1140"/>
                  <a:pt x="467" y="1188"/>
                  <a:pt x="236" y="1241"/>
                </a:cubicBezTo>
                <a:cubicBezTo>
                  <a:pt x="0" y="1295"/>
                  <a:pt x="18" y="1420"/>
                  <a:pt x="18" y="1646"/>
                </a:cubicBezTo>
                <a:cubicBezTo>
                  <a:pt x="738" y="1646"/>
                  <a:pt x="738" y="1646"/>
                  <a:pt x="738" y="1646"/>
                </a:cubicBezTo>
                <a:cubicBezTo>
                  <a:pt x="787" y="1397"/>
                  <a:pt x="787" y="1397"/>
                  <a:pt x="787" y="1397"/>
                </a:cubicBezTo>
                <a:cubicBezTo>
                  <a:pt x="897" y="1397"/>
                  <a:pt x="897" y="1397"/>
                  <a:pt x="897" y="1397"/>
                </a:cubicBezTo>
                <a:cubicBezTo>
                  <a:pt x="946" y="1646"/>
                  <a:pt x="946" y="1646"/>
                  <a:pt x="946" y="1646"/>
                </a:cubicBezTo>
                <a:cubicBezTo>
                  <a:pt x="1666" y="1646"/>
                  <a:pt x="1666" y="1646"/>
                  <a:pt x="1666" y="1646"/>
                </a:cubicBezTo>
                <a:cubicBezTo>
                  <a:pt x="1666" y="1420"/>
                  <a:pt x="1684" y="1295"/>
                  <a:pt x="1448" y="1241"/>
                </a:cubicBezTo>
                <a:close/>
                <a:moveTo>
                  <a:pt x="883" y="1335"/>
                </a:moveTo>
                <a:cubicBezTo>
                  <a:pt x="803" y="1335"/>
                  <a:pt x="803" y="1335"/>
                  <a:pt x="803" y="1335"/>
                </a:cubicBezTo>
                <a:cubicBezTo>
                  <a:pt x="740" y="1204"/>
                  <a:pt x="740" y="1204"/>
                  <a:pt x="740" y="1204"/>
                </a:cubicBezTo>
                <a:cubicBezTo>
                  <a:pt x="946" y="1204"/>
                  <a:pt x="946" y="1204"/>
                  <a:pt x="946" y="1204"/>
                </a:cubicBezTo>
                <a:lnTo>
                  <a:pt x="883" y="1335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Freeform 13">
            <a:extLst>
              <a:ext uri="{FF2B5EF4-FFF2-40B4-BE49-F238E27FC236}">
                <a16:creationId xmlns:a16="http://schemas.microsoft.com/office/drawing/2014/main" id="{ADB6F2E9-431C-43F9-BBEB-9BFF88C8D9B0}"/>
              </a:ext>
            </a:extLst>
          </p:cNvPr>
          <p:cNvSpPr>
            <a:spLocks noEditPoints="1"/>
          </p:cNvSpPr>
          <p:nvPr/>
        </p:nvSpPr>
        <p:spPr bwMode="auto">
          <a:xfrm>
            <a:off x="6259912" y="4105534"/>
            <a:ext cx="1581316" cy="1544826"/>
          </a:xfrm>
          <a:custGeom>
            <a:avLst/>
            <a:gdLst>
              <a:gd name="T0" fmla="*/ 1448 w 1684"/>
              <a:gd name="T1" fmla="*/ 1241 h 1646"/>
              <a:gd name="T2" fmla="*/ 1098 w 1684"/>
              <a:gd name="T3" fmla="*/ 938 h 1646"/>
              <a:gd name="T4" fmla="*/ 842 w 1684"/>
              <a:gd name="T5" fmla="*/ 0 h 1646"/>
              <a:gd name="T6" fmla="*/ 586 w 1684"/>
              <a:gd name="T7" fmla="*/ 938 h 1646"/>
              <a:gd name="T8" fmla="*/ 236 w 1684"/>
              <a:gd name="T9" fmla="*/ 1241 h 1646"/>
              <a:gd name="T10" fmla="*/ 18 w 1684"/>
              <a:gd name="T11" fmla="*/ 1646 h 1646"/>
              <a:gd name="T12" fmla="*/ 738 w 1684"/>
              <a:gd name="T13" fmla="*/ 1646 h 1646"/>
              <a:gd name="T14" fmla="*/ 787 w 1684"/>
              <a:gd name="T15" fmla="*/ 1397 h 1646"/>
              <a:gd name="T16" fmla="*/ 897 w 1684"/>
              <a:gd name="T17" fmla="*/ 1397 h 1646"/>
              <a:gd name="T18" fmla="*/ 946 w 1684"/>
              <a:gd name="T19" fmla="*/ 1646 h 1646"/>
              <a:gd name="T20" fmla="*/ 1666 w 1684"/>
              <a:gd name="T21" fmla="*/ 1646 h 1646"/>
              <a:gd name="T22" fmla="*/ 1448 w 1684"/>
              <a:gd name="T23" fmla="*/ 1241 h 1646"/>
              <a:gd name="T24" fmla="*/ 883 w 1684"/>
              <a:gd name="T25" fmla="*/ 1335 h 1646"/>
              <a:gd name="T26" fmla="*/ 803 w 1684"/>
              <a:gd name="T27" fmla="*/ 1335 h 1646"/>
              <a:gd name="T28" fmla="*/ 740 w 1684"/>
              <a:gd name="T29" fmla="*/ 1204 h 1646"/>
              <a:gd name="T30" fmla="*/ 946 w 1684"/>
              <a:gd name="T31" fmla="*/ 1204 h 1646"/>
              <a:gd name="T32" fmla="*/ 883 w 1684"/>
              <a:gd name="T33" fmla="*/ 1335 h 16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84" h="1646">
                <a:moveTo>
                  <a:pt x="1448" y="1241"/>
                </a:moveTo>
                <a:cubicBezTo>
                  <a:pt x="1212" y="1186"/>
                  <a:pt x="992" y="1139"/>
                  <a:pt x="1098" y="938"/>
                </a:cubicBezTo>
                <a:cubicBezTo>
                  <a:pt x="1422" y="327"/>
                  <a:pt x="1184" y="0"/>
                  <a:pt x="842" y="0"/>
                </a:cubicBezTo>
                <a:cubicBezTo>
                  <a:pt x="493" y="0"/>
                  <a:pt x="261" y="340"/>
                  <a:pt x="586" y="938"/>
                </a:cubicBezTo>
                <a:cubicBezTo>
                  <a:pt x="695" y="1140"/>
                  <a:pt x="467" y="1188"/>
                  <a:pt x="236" y="1241"/>
                </a:cubicBezTo>
                <a:cubicBezTo>
                  <a:pt x="0" y="1295"/>
                  <a:pt x="18" y="1420"/>
                  <a:pt x="18" y="1646"/>
                </a:cubicBezTo>
                <a:cubicBezTo>
                  <a:pt x="738" y="1646"/>
                  <a:pt x="738" y="1646"/>
                  <a:pt x="738" y="1646"/>
                </a:cubicBezTo>
                <a:cubicBezTo>
                  <a:pt x="787" y="1397"/>
                  <a:pt x="787" y="1397"/>
                  <a:pt x="787" y="1397"/>
                </a:cubicBezTo>
                <a:cubicBezTo>
                  <a:pt x="897" y="1397"/>
                  <a:pt x="897" y="1397"/>
                  <a:pt x="897" y="1397"/>
                </a:cubicBezTo>
                <a:cubicBezTo>
                  <a:pt x="946" y="1646"/>
                  <a:pt x="946" y="1646"/>
                  <a:pt x="946" y="1646"/>
                </a:cubicBezTo>
                <a:cubicBezTo>
                  <a:pt x="1666" y="1646"/>
                  <a:pt x="1666" y="1646"/>
                  <a:pt x="1666" y="1646"/>
                </a:cubicBezTo>
                <a:cubicBezTo>
                  <a:pt x="1666" y="1420"/>
                  <a:pt x="1684" y="1295"/>
                  <a:pt x="1448" y="1241"/>
                </a:cubicBezTo>
                <a:close/>
                <a:moveTo>
                  <a:pt x="883" y="1335"/>
                </a:moveTo>
                <a:cubicBezTo>
                  <a:pt x="803" y="1335"/>
                  <a:pt x="803" y="1335"/>
                  <a:pt x="803" y="1335"/>
                </a:cubicBezTo>
                <a:cubicBezTo>
                  <a:pt x="740" y="1204"/>
                  <a:pt x="740" y="1204"/>
                  <a:pt x="740" y="1204"/>
                </a:cubicBezTo>
                <a:cubicBezTo>
                  <a:pt x="946" y="1204"/>
                  <a:pt x="946" y="1204"/>
                  <a:pt x="946" y="1204"/>
                </a:cubicBezTo>
                <a:lnTo>
                  <a:pt x="883" y="1335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Freeform 13">
            <a:extLst>
              <a:ext uri="{FF2B5EF4-FFF2-40B4-BE49-F238E27FC236}">
                <a16:creationId xmlns:a16="http://schemas.microsoft.com/office/drawing/2014/main" id="{E77B732F-EC6D-46A0-9BF6-89D0A82475DA}"/>
              </a:ext>
            </a:extLst>
          </p:cNvPr>
          <p:cNvSpPr>
            <a:spLocks noEditPoints="1"/>
          </p:cNvSpPr>
          <p:nvPr/>
        </p:nvSpPr>
        <p:spPr bwMode="auto">
          <a:xfrm>
            <a:off x="10305828" y="4105226"/>
            <a:ext cx="1581316" cy="1544826"/>
          </a:xfrm>
          <a:custGeom>
            <a:avLst/>
            <a:gdLst>
              <a:gd name="T0" fmla="*/ 1448 w 1684"/>
              <a:gd name="T1" fmla="*/ 1241 h 1646"/>
              <a:gd name="T2" fmla="*/ 1098 w 1684"/>
              <a:gd name="T3" fmla="*/ 938 h 1646"/>
              <a:gd name="T4" fmla="*/ 842 w 1684"/>
              <a:gd name="T5" fmla="*/ 0 h 1646"/>
              <a:gd name="T6" fmla="*/ 586 w 1684"/>
              <a:gd name="T7" fmla="*/ 938 h 1646"/>
              <a:gd name="T8" fmla="*/ 236 w 1684"/>
              <a:gd name="T9" fmla="*/ 1241 h 1646"/>
              <a:gd name="T10" fmla="*/ 18 w 1684"/>
              <a:gd name="T11" fmla="*/ 1646 h 1646"/>
              <a:gd name="T12" fmla="*/ 738 w 1684"/>
              <a:gd name="T13" fmla="*/ 1646 h 1646"/>
              <a:gd name="T14" fmla="*/ 787 w 1684"/>
              <a:gd name="T15" fmla="*/ 1397 h 1646"/>
              <a:gd name="T16" fmla="*/ 897 w 1684"/>
              <a:gd name="T17" fmla="*/ 1397 h 1646"/>
              <a:gd name="T18" fmla="*/ 946 w 1684"/>
              <a:gd name="T19" fmla="*/ 1646 h 1646"/>
              <a:gd name="T20" fmla="*/ 1666 w 1684"/>
              <a:gd name="T21" fmla="*/ 1646 h 1646"/>
              <a:gd name="T22" fmla="*/ 1448 w 1684"/>
              <a:gd name="T23" fmla="*/ 1241 h 1646"/>
              <a:gd name="T24" fmla="*/ 883 w 1684"/>
              <a:gd name="T25" fmla="*/ 1335 h 1646"/>
              <a:gd name="T26" fmla="*/ 803 w 1684"/>
              <a:gd name="T27" fmla="*/ 1335 h 1646"/>
              <a:gd name="T28" fmla="*/ 740 w 1684"/>
              <a:gd name="T29" fmla="*/ 1204 h 1646"/>
              <a:gd name="T30" fmla="*/ 946 w 1684"/>
              <a:gd name="T31" fmla="*/ 1204 h 1646"/>
              <a:gd name="T32" fmla="*/ 883 w 1684"/>
              <a:gd name="T33" fmla="*/ 1335 h 16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84" h="1646">
                <a:moveTo>
                  <a:pt x="1448" y="1241"/>
                </a:moveTo>
                <a:cubicBezTo>
                  <a:pt x="1212" y="1186"/>
                  <a:pt x="992" y="1139"/>
                  <a:pt x="1098" y="938"/>
                </a:cubicBezTo>
                <a:cubicBezTo>
                  <a:pt x="1422" y="327"/>
                  <a:pt x="1184" y="0"/>
                  <a:pt x="842" y="0"/>
                </a:cubicBezTo>
                <a:cubicBezTo>
                  <a:pt x="493" y="0"/>
                  <a:pt x="261" y="340"/>
                  <a:pt x="586" y="938"/>
                </a:cubicBezTo>
                <a:cubicBezTo>
                  <a:pt x="695" y="1140"/>
                  <a:pt x="467" y="1188"/>
                  <a:pt x="236" y="1241"/>
                </a:cubicBezTo>
                <a:cubicBezTo>
                  <a:pt x="0" y="1295"/>
                  <a:pt x="18" y="1420"/>
                  <a:pt x="18" y="1646"/>
                </a:cubicBezTo>
                <a:cubicBezTo>
                  <a:pt x="738" y="1646"/>
                  <a:pt x="738" y="1646"/>
                  <a:pt x="738" y="1646"/>
                </a:cubicBezTo>
                <a:cubicBezTo>
                  <a:pt x="787" y="1397"/>
                  <a:pt x="787" y="1397"/>
                  <a:pt x="787" y="1397"/>
                </a:cubicBezTo>
                <a:cubicBezTo>
                  <a:pt x="897" y="1397"/>
                  <a:pt x="897" y="1397"/>
                  <a:pt x="897" y="1397"/>
                </a:cubicBezTo>
                <a:cubicBezTo>
                  <a:pt x="946" y="1646"/>
                  <a:pt x="946" y="1646"/>
                  <a:pt x="946" y="1646"/>
                </a:cubicBezTo>
                <a:cubicBezTo>
                  <a:pt x="1666" y="1646"/>
                  <a:pt x="1666" y="1646"/>
                  <a:pt x="1666" y="1646"/>
                </a:cubicBezTo>
                <a:cubicBezTo>
                  <a:pt x="1666" y="1420"/>
                  <a:pt x="1684" y="1295"/>
                  <a:pt x="1448" y="1241"/>
                </a:cubicBezTo>
                <a:close/>
                <a:moveTo>
                  <a:pt x="883" y="1335"/>
                </a:moveTo>
                <a:cubicBezTo>
                  <a:pt x="803" y="1335"/>
                  <a:pt x="803" y="1335"/>
                  <a:pt x="803" y="1335"/>
                </a:cubicBezTo>
                <a:cubicBezTo>
                  <a:pt x="740" y="1204"/>
                  <a:pt x="740" y="1204"/>
                  <a:pt x="740" y="1204"/>
                </a:cubicBezTo>
                <a:cubicBezTo>
                  <a:pt x="946" y="1204"/>
                  <a:pt x="946" y="1204"/>
                  <a:pt x="946" y="1204"/>
                </a:cubicBezTo>
                <a:lnTo>
                  <a:pt x="883" y="1335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8407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5" grpId="0" animBg="1"/>
      <p:bldP spid="56" grpId="0" animBg="1"/>
      <p:bldP spid="57" grpId="0" animBg="1"/>
      <p:bldP spid="58" grpId="0" animBg="1"/>
      <p:bldP spid="6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HTML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HELLO WORLD!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63858" y="1859340"/>
            <a:ext cx="5495498" cy="341632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marL="0" marR="0" lvl="0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&lt;!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DOCTYPE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html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0" marR="0" lvl="0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html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lang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="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fr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"&gt;</a:t>
            </a:r>
          </a:p>
          <a:p>
            <a:pPr marL="0" marR="0" lvl="0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head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0" marR="0" lvl="0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	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meta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charset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="UTF-8"&gt;</a:t>
            </a:r>
          </a:p>
          <a:p>
            <a:pPr marL="0" marR="0" lvl="0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	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title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Hello!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title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0" marR="0" lvl="0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&lt;/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head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0" marR="0" lvl="0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  <a:p>
            <a:pPr marL="0" marR="0" lvl="0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&lt;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body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0" marR="0" lvl="0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	&lt;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h1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Hello World!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h1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0" marR="0" lvl="0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	&lt;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Ceci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est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un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joli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paragraphe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.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0" marR="0" lvl="0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&lt;/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body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0" marR="0" lvl="0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html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</p:txBody>
      </p:sp>
      <p:sp>
        <p:nvSpPr>
          <p:cNvPr id="11" name="TextBox 57"/>
          <p:cNvSpPr txBox="1"/>
          <p:nvPr/>
        </p:nvSpPr>
        <p:spPr>
          <a:xfrm>
            <a:off x="6059607" y="869967"/>
            <a:ext cx="57320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Langage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balisé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(HyperText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Markup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Language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)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Généralement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1 balise ouvrante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et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1 balise fermante</a:t>
            </a:r>
          </a:p>
          <a:p>
            <a:pPr marL="0" marR="0" lvl="0" indent="0" algn="l" defTabSz="45085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	Ex. 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&lt;p&gt;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et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&lt;/p&gt;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3CBDDC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Parfois juste une balise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Ex 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img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/&gt;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Balises en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minuscules</a:t>
            </a:r>
          </a:p>
        </p:txBody>
      </p:sp>
      <p:sp>
        <p:nvSpPr>
          <p:cNvPr id="13" name="TextBox 57"/>
          <p:cNvSpPr txBox="1"/>
          <p:nvPr/>
        </p:nvSpPr>
        <p:spPr>
          <a:xfrm>
            <a:off x="6075527" y="3902095"/>
            <a:ext cx="573206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&lt;!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DOCTYPE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html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	document HTML5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html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+mn-ea"/>
                <a:cs typeface="Consolas" panose="020B0609020204030204" pitchFamily="49" charset="0"/>
              </a:rPr>
              <a:t>		racine d’un document HTML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head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+mn-ea"/>
                <a:cs typeface="Consolas" panose="020B0609020204030204" pitchFamily="49" charset="0"/>
              </a:rPr>
              <a:t>		méta-informations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title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	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+mn-ea"/>
                <a:cs typeface="Consolas" panose="020B0609020204030204" pitchFamily="49" charset="0"/>
              </a:rPr>
              <a:t>titre du document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body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+mn-ea"/>
                <a:cs typeface="Consolas" panose="020B0609020204030204" pitchFamily="49" charset="0"/>
              </a:rPr>
              <a:t>partie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+mn-ea"/>
                <a:cs typeface="Consolas" panose="020B0609020204030204" pitchFamily="49" charset="0"/>
              </a:rPr>
              <a:t>visible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+mn-ea"/>
                <a:cs typeface="Consolas" panose="020B0609020204030204" pitchFamily="49" charset="0"/>
              </a:rPr>
              <a:t> ou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+mn-ea"/>
                <a:cs typeface="Consolas" panose="020B0609020204030204" pitchFamily="49" charset="0"/>
              </a:rPr>
              <a:t>audible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+mn-ea"/>
                <a:cs typeface="Consolas" panose="020B0609020204030204" pitchFamily="49" charset="0"/>
              </a:rPr>
              <a:t> du document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h1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+mn-ea"/>
                <a:cs typeface="Consolas" panose="020B0609020204030204" pitchFamily="49" charset="0"/>
              </a:rPr>
              <a:t>			en-tête de premier niveau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+mn-ea"/>
                <a:cs typeface="Consolas" panose="020B0609020204030204" pitchFamily="49" charset="0"/>
              </a:rPr>
              <a:t>			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+mn-ea"/>
                <a:cs typeface="Consolas" panose="020B0609020204030204" pitchFamily="49" charset="0"/>
              </a:rPr>
              <a:t>définit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+mn-ea"/>
                <a:cs typeface="Consolas" panose="020B0609020204030204" pitchFamily="49" charset="0"/>
              </a:rPr>
              <a:t> un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+mn-ea"/>
                <a:cs typeface="Consolas" panose="020B0609020204030204" pitchFamily="49" charset="0"/>
              </a:rPr>
              <a:t>paragraphe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+mn-ea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55749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HTML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STRUCTURE D’UN DOCUMENT HTML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4" name="Rectangle à coins arrondis 3"/>
          <p:cNvSpPr/>
          <p:nvPr/>
        </p:nvSpPr>
        <p:spPr>
          <a:xfrm>
            <a:off x="2178050" y="1534468"/>
            <a:ext cx="7835900" cy="628660"/>
          </a:xfrm>
          <a:prstGeom prst="roundRect">
            <a:avLst/>
          </a:prstGeom>
          <a:solidFill>
            <a:schemeClr val="tx1">
              <a:lumMod val="75000"/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664726" y="1707024"/>
            <a:ext cx="6862549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marR="0" lvl="2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&lt;!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DOCTYPE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html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914400" marR="0" lvl="2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  <a:p>
            <a:pPr marL="914400" marR="0" lvl="2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html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lang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="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fr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"&gt;</a:t>
            </a:r>
          </a:p>
          <a:p>
            <a:pPr marL="914400" marR="0" lvl="2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  <a:p>
            <a:pPr marL="914400" marR="0" lvl="2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head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914400" marR="0" lvl="2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	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meta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charset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="UTF-8"&gt;</a:t>
            </a:r>
          </a:p>
          <a:p>
            <a:pPr marL="914400" marR="0" lvl="2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	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title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Hello!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title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914400" marR="0" lvl="2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&lt;/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head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914400" marR="0" lvl="2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  <a:p>
            <a:pPr marL="914400" marR="0" lvl="2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&lt;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body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914400" marR="0" lvl="2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	&lt;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h1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Hello World!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h1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914400" marR="0" lvl="2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	&lt;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Ceci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est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un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joli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paragraphe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.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914400" marR="0" lvl="2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&lt;/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body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914400" marR="0" lvl="2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  <a:p>
            <a:pPr marL="914400" marR="0" lvl="2" indent="0" algn="l" defTabSz="355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html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</p:txBody>
      </p:sp>
      <p:sp>
        <p:nvSpPr>
          <p:cNvPr id="10" name="Rectangle à coins arrondis 9"/>
          <p:cNvSpPr/>
          <p:nvPr/>
        </p:nvSpPr>
        <p:spPr>
          <a:xfrm>
            <a:off x="2178050" y="2181072"/>
            <a:ext cx="7835900" cy="3863012"/>
          </a:xfrm>
          <a:prstGeom prst="roundRect">
            <a:avLst>
              <a:gd name="adj" fmla="val 4503"/>
            </a:avLst>
          </a:prstGeom>
          <a:solidFill>
            <a:schemeClr val="bg1">
              <a:lumMod val="75000"/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à coins arrondis 13"/>
          <p:cNvSpPr/>
          <p:nvPr/>
        </p:nvSpPr>
        <p:spPr>
          <a:xfrm>
            <a:off x="2317750" y="4188778"/>
            <a:ext cx="7556500" cy="1143000"/>
          </a:xfrm>
          <a:prstGeom prst="roundRect">
            <a:avLst>
              <a:gd name="adj" fmla="val 11170"/>
            </a:avLst>
          </a:prstGeom>
          <a:solidFill>
            <a:schemeClr val="tx2"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à coins arrondis 11"/>
          <p:cNvSpPr/>
          <p:nvPr/>
        </p:nvSpPr>
        <p:spPr>
          <a:xfrm>
            <a:off x="2317750" y="2830984"/>
            <a:ext cx="7556500" cy="1143000"/>
          </a:xfrm>
          <a:prstGeom prst="roundRect">
            <a:avLst>
              <a:gd name="adj" fmla="val 11170"/>
            </a:avLst>
          </a:prstGeom>
          <a:solidFill>
            <a:schemeClr val="bg2"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5546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4" grpId="0" animBg="1"/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Bases de </a:t>
            </a:r>
            <a:r>
              <a:rPr lang="en-US" sz="4000" dirty="0" err="1">
                <a:latin typeface="Titillium Lt" panose="00000400000000000000" pitchFamily="50" charset="0"/>
              </a:rPr>
              <a:t>l’HTML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EN-TÊTES : BALISES &lt;</a:t>
            </a:r>
            <a:r>
              <a:rPr lang="en-US" sz="1400" dirty="0" err="1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hx</a:t>
            </a:r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&gt;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1" name="TextBox 57"/>
          <p:cNvSpPr txBox="1"/>
          <p:nvPr/>
        </p:nvSpPr>
        <p:spPr>
          <a:xfrm>
            <a:off x="7328868" y="1361650"/>
            <a:ext cx="3275462" cy="461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2" name="TextBox 57"/>
          <p:cNvSpPr txBox="1"/>
          <p:nvPr/>
        </p:nvSpPr>
        <p:spPr>
          <a:xfrm>
            <a:off x="286605" y="1361650"/>
            <a:ext cx="11532356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Balises d’en-têtes ; décrivent le contenu qui suit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Définissent la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structure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du document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è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Utilisé par les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robots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pour l’indexation, par les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navigateurs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 pour la mise en page…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è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Penser à la génération automatique de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table des matières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6 niveaux 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&lt;h1&gt;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à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&lt;h6&gt;</a:t>
            </a:r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0221" y="3531474"/>
            <a:ext cx="4542935" cy="279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6" t="5770"/>
          <a:stretch/>
        </p:blipFill>
        <p:spPr bwMode="auto">
          <a:xfrm>
            <a:off x="1808480" y="3531474"/>
            <a:ext cx="4115664" cy="279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40746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Bases de </a:t>
            </a:r>
            <a:r>
              <a:rPr lang="en-US" sz="4000" dirty="0" err="1">
                <a:latin typeface="Titillium Lt" panose="00000400000000000000" pitchFamily="50" charset="0"/>
              </a:rPr>
              <a:t>l’HTML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PARAGRAPHES : BALISE &lt;p&gt;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1" name="TextBox 57"/>
          <p:cNvSpPr txBox="1"/>
          <p:nvPr/>
        </p:nvSpPr>
        <p:spPr>
          <a:xfrm>
            <a:off x="7328868" y="1361650"/>
            <a:ext cx="3275462" cy="461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2" name="TextBox 57"/>
          <p:cNvSpPr txBox="1"/>
          <p:nvPr/>
        </p:nvSpPr>
        <p:spPr>
          <a:xfrm>
            <a:off x="286604" y="1361650"/>
            <a:ext cx="51296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Délimite un bloc de texte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Le navigateur ajoute des marges avant et après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Les espaces et sauts de ligne sont ignorés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Ne pas oublier la balise fermante !</a:t>
            </a:r>
          </a:p>
        </p:txBody>
      </p:sp>
      <p:pic>
        <p:nvPicPr>
          <p:cNvPr id="5" name="paragraphe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16242" y="1592514"/>
            <a:ext cx="6527306" cy="3551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141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Bases de </a:t>
            </a:r>
            <a:r>
              <a:rPr lang="en-US" sz="4000" dirty="0" err="1">
                <a:latin typeface="Titillium Lt" panose="00000400000000000000" pitchFamily="50" charset="0"/>
              </a:rPr>
              <a:t>l’HTML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PARAGRAPHES : BALISE &lt;</a:t>
            </a:r>
            <a:r>
              <a:rPr lang="en-US" sz="1400" dirty="0" err="1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br</a:t>
            </a:r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&gt;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1" name="TextBox 57"/>
          <p:cNvSpPr txBox="1"/>
          <p:nvPr/>
        </p:nvSpPr>
        <p:spPr>
          <a:xfrm>
            <a:off x="7328868" y="1361650"/>
            <a:ext cx="3275462" cy="461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2" name="TextBox 57"/>
          <p:cNvSpPr txBox="1"/>
          <p:nvPr/>
        </p:nvSpPr>
        <p:spPr>
          <a:xfrm>
            <a:off x="286604" y="1361650"/>
            <a:ext cx="512963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Forcer un saut de ligne 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br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/&gt;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Pas pour espacer des paragraphes !!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Forcer un espace 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&amp;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nbsp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(non-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breakable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space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)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   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br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/&gt;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est à la fois ouvrante et fermante</a:t>
            </a:r>
          </a:p>
        </p:txBody>
      </p:sp>
      <p:pic>
        <p:nvPicPr>
          <p:cNvPr id="6" name="br-nbsp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43641" y="1361650"/>
            <a:ext cx="6477530" cy="3524249"/>
          </a:xfrm>
          <a:prstGeom prst="rect">
            <a:avLst/>
          </a:prstGeom>
        </p:spPr>
      </p:pic>
      <p:sp>
        <p:nvSpPr>
          <p:cNvPr id="13" name="Freeform 829"/>
          <p:cNvSpPr>
            <a:spLocks noEditPoints="1"/>
          </p:cNvSpPr>
          <p:nvPr/>
        </p:nvSpPr>
        <p:spPr bwMode="auto">
          <a:xfrm>
            <a:off x="323666" y="3531360"/>
            <a:ext cx="216000" cy="288000"/>
          </a:xfrm>
          <a:custGeom>
            <a:avLst/>
            <a:gdLst>
              <a:gd name="T0" fmla="*/ 116 w 376"/>
              <a:gd name="T1" fmla="*/ 491 h 513"/>
              <a:gd name="T2" fmla="*/ 188 w 376"/>
              <a:gd name="T3" fmla="*/ 512 h 513"/>
              <a:gd name="T4" fmla="*/ 260 w 376"/>
              <a:gd name="T5" fmla="*/ 491 h 513"/>
              <a:gd name="T6" fmla="*/ 260 w 376"/>
              <a:gd name="T7" fmla="*/ 438 h 513"/>
              <a:gd name="T8" fmla="*/ 116 w 376"/>
              <a:gd name="T9" fmla="*/ 438 h 513"/>
              <a:gd name="T10" fmla="*/ 116 w 376"/>
              <a:gd name="T11" fmla="*/ 491 h 513"/>
              <a:gd name="T12" fmla="*/ 257 w 376"/>
              <a:gd name="T13" fmla="*/ 407 h 513"/>
              <a:gd name="T14" fmla="*/ 367 w 376"/>
              <a:gd name="T15" fmla="*/ 149 h 513"/>
              <a:gd name="T16" fmla="*/ 188 w 376"/>
              <a:gd name="T17" fmla="*/ 0 h 513"/>
              <a:gd name="T18" fmla="*/ 9 w 376"/>
              <a:gd name="T19" fmla="*/ 149 h 513"/>
              <a:gd name="T20" fmla="*/ 119 w 376"/>
              <a:gd name="T21" fmla="*/ 407 h 513"/>
              <a:gd name="T22" fmla="*/ 257 w 376"/>
              <a:gd name="T23" fmla="*/ 407 h 513"/>
              <a:gd name="T24" fmla="*/ 64 w 376"/>
              <a:gd name="T25" fmla="*/ 153 h 513"/>
              <a:gd name="T26" fmla="*/ 188 w 376"/>
              <a:gd name="T27" fmla="*/ 53 h 513"/>
              <a:gd name="T28" fmla="*/ 312 w 376"/>
              <a:gd name="T29" fmla="*/ 153 h 513"/>
              <a:gd name="T30" fmla="*/ 266 w 376"/>
              <a:gd name="T31" fmla="*/ 253 h 513"/>
              <a:gd name="T32" fmla="*/ 209 w 376"/>
              <a:gd name="T33" fmla="*/ 362 h 513"/>
              <a:gd name="T34" fmla="*/ 167 w 376"/>
              <a:gd name="T35" fmla="*/ 362 h 513"/>
              <a:gd name="T36" fmla="*/ 110 w 376"/>
              <a:gd name="T37" fmla="*/ 253 h 513"/>
              <a:gd name="T38" fmla="*/ 64 w 376"/>
              <a:gd name="T39" fmla="*/ 153 h 5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76" h="513">
                <a:moveTo>
                  <a:pt x="116" y="491"/>
                </a:moveTo>
                <a:cubicBezTo>
                  <a:pt x="136" y="504"/>
                  <a:pt x="160" y="513"/>
                  <a:pt x="188" y="512"/>
                </a:cubicBezTo>
                <a:cubicBezTo>
                  <a:pt x="216" y="513"/>
                  <a:pt x="240" y="504"/>
                  <a:pt x="260" y="491"/>
                </a:cubicBezTo>
                <a:cubicBezTo>
                  <a:pt x="260" y="438"/>
                  <a:pt x="260" y="438"/>
                  <a:pt x="260" y="438"/>
                </a:cubicBezTo>
                <a:cubicBezTo>
                  <a:pt x="116" y="438"/>
                  <a:pt x="116" y="438"/>
                  <a:pt x="116" y="438"/>
                </a:cubicBezTo>
                <a:lnTo>
                  <a:pt x="116" y="491"/>
                </a:lnTo>
                <a:close/>
                <a:moveTo>
                  <a:pt x="257" y="407"/>
                </a:moveTo>
                <a:cubicBezTo>
                  <a:pt x="257" y="296"/>
                  <a:pt x="376" y="260"/>
                  <a:pt x="367" y="149"/>
                </a:cubicBezTo>
                <a:cubicBezTo>
                  <a:pt x="361" y="79"/>
                  <a:pt x="314" y="0"/>
                  <a:pt x="188" y="0"/>
                </a:cubicBezTo>
                <a:cubicBezTo>
                  <a:pt x="62" y="0"/>
                  <a:pt x="15" y="79"/>
                  <a:pt x="9" y="149"/>
                </a:cubicBezTo>
                <a:cubicBezTo>
                  <a:pt x="0" y="260"/>
                  <a:pt x="119" y="296"/>
                  <a:pt x="119" y="407"/>
                </a:cubicBezTo>
                <a:lnTo>
                  <a:pt x="257" y="407"/>
                </a:lnTo>
                <a:close/>
                <a:moveTo>
                  <a:pt x="64" y="153"/>
                </a:moveTo>
                <a:cubicBezTo>
                  <a:pt x="69" y="86"/>
                  <a:pt x="114" y="53"/>
                  <a:pt x="188" y="53"/>
                </a:cubicBezTo>
                <a:cubicBezTo>
                  <a:pt x="262" y="53"/>
                  <a:pt x="307" y="86"/>
                  <a:pt x="312" y="153"/>
                </a:cubicBezTo>
                <a:cubicBezTo>
                  <a:pt x="315" y="189"/>
                  <a:pt x="294" y="214"/>
                  <a:pt x="266" y="253"/>
                </a:cubicBezTo>
                <a:cubicBezTo>
                  <a:pt x="245" y="283"/>
                  <a:pt x="221" y="317"/>
                  <a:pt x="209" y="362"/>
                </a:cubicBezTo>
                <a:cubicBezTo>
                  <a:pt x="167" y="362"/>
                  <a:pt x="167" y="362"/>
                  <a:pt x="167" y="362"/>
                </a:cubicBezTo>
                <a:cubicBezTo>
                  <a:pt x="155" y="317"/>
                  <a:pt x="131" y="283"/>
                  <a:pt x="110" y="253"/>
                </a:cubicBezTo>
                <a:cubicBezTo>
                  <a:pt x="82" y="213"/>
                  <a:pt x="61" y="189"/>
                  <a:pt x="64" y="15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3064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Bases de </a:t>
            </a:r>
            <a:r>
              <a:rPr lang="en-US" sz="4000" dirty="0" err="1">
                <a:latin typeface="Titillium Lt" panose="00000400000000000000" pitchFamily="50" charset="0"/>
              </a:rPr>
              <a:t>l’HTML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PARAGRAPHES : BALISE &lt;pre&gt;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1" name="TextBox 57"/>
          <p:cNvSpPr txBox="1"/>
          <p:nvPr/>
        </p:nvSpPr>
        <p:spPr>
          <a:xfrm>
            <a:off x="7328868" y="1361650"/>
            <a:ext cx="3275462" cy="461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2" name="TextBox 57"/>
          <p:cNvSpPr txBox="1"/>
          <p:nvPr/>
        </p:nvSpPr>
        <p:spPr>
          <a:xfrm>
            <a:off x="286604" y="1361650"/>
            <a:ext cx="103177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Dans un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pre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&gt;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preformated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)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, les espaces et sauts de ligne sont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préservés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Le texte est affiché dans une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fonte à taille fixe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7459" y="2448752"/>
            <a:ext cx="6877083" cy="3747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225327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Formatage</a:t>
            </a:r>
            <a:r>
              <a:rPr lang="en-US" sz="4000" dirty="0">
                <a:latin typeface="Titillium Lt" panose="00000400000000000000" pitchFamily="50" charset="0"/>
              </a:rPr>
              <a:t> du </a:t>
            </a:r>
            <a:r>
              <a:rPr lang="en-US" sz="4000" dirty="0" err="1">
                <a:latin typeface="Titillium Lt" panose="00000400000000000000" pitchFamily="50" charset="0"/>
              </a:rPr>
              <a:t>texte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BALISES &lt;b&gt;, &lt;</a:t>
            </a:r>
            <a:r>
              <a:rPr lang="en-US" sz="1400" dirty="0" err="1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&gt;, &lt;strong&gt;, &lt;</a:t>
            </a:r>
            <a:r>
              <a:rPr lang="en-US" sz="1400" dirty="0" err="1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em</a:t>
            </a:r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&gt;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1" name="TextBox 57"/>
          <p:cNvSpPr txBox="1"/>
          <p:nvPr/>
        </p:nvSpPr>
        <p:spPr>
          <a:xfrm>
            <a:off x="7328868" y="1361650"/>
            <a:ext cx="3275462" cy="461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2" name="TextBox 57"/>
          <p:cNvSpPr txBox="1"/>
          <p:nvPr/>
        </p:nvSpPr>
        <p:spPr>
          <a:xfrm>
            <a:off x="286604" y="1361650"/>
            <a:ext cx="4421874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Balises de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formatage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&lt;b&gt;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,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&lt;i&gt;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Balises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sémantiques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 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strong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&gt;, 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em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&gt;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Différence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sémantique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3556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&lt;i&gt;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 Il a fini son TP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in extremis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3556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em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 Tu as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vraiment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dit ça ?</a:t>
            </a:r>
          </a:p>
          <a:p>
            <a:pPr marL="0" marR="0" lvl="0" indent="0" algn="l" defTabSz="3556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3556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Penser à l’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accessibilité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et au contenu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lu</a:t>
            </a:r>
          </a:p>
          <a:p>
            <a:pPr marL="0" marR="0" lvl="0" indent="0" algn="l" defTabSz="3556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4" t="15181"/>
          <a:stretch/>
        </p:blipFill>
        <p:spPr bwMode="auto">
          <a:xfrm>
            <a:off x="4981431" y="1361650"/>
            <a:ext cx="6957577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354664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Formatage</a:t>
            </a:r>
            <a:r>
              <a:rPr lang="en-US" sz="4000" dirty="0">
                <a:latin typeface="Titillium Lt" panose="00000400000000000000" pitchFamily="50" charset="0"/>
              </a:rPr>
              <a:t> du </a:t>
            </a:r>
            <a:r>
              <a:rPr lang="en-US" sz="4000" dirty="0" err="1">
                <a:latin typeface="Titillium Lt" panose="00000400000000000000" pitchFamily="50" charset="0"/>
              </a:rPr>
              <a:t>texte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AUTRES BALISES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1" name="TextBox 57"/>
          <p:cNvSpPr txBox="1"/>
          <p:nvPr/>
        </p:nvSpPr>
        <p:spPr>
          <a:xfrm>
            <a:off x="7328868" y="1361650"/>
            <a:ext cx="3275462" cy="461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056" y="1343405"/>
            <a:ext cx="10147888" cy="4806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394117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Citations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1" name="TextBox 57"/>
          <p:cNvSpPr txBox="1"/>
          <p:nvPr/>
        </p:nvSpPr>
        <p:spPr>
          <a:xfrm>
            <a:off x="7328868" y="1361650"/>
            <a:ext cx="3275462" cy="461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286603" y="1361650"/>
            <a:ext cx="11727597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Citation courte 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&lt;q&gt;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Citation en évidence 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blockquote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&gt;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Adresse 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addr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&gt;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Titre d’une œuvre ou origine d’une citation 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&lt;cite&gt;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</p:txBody>
      </p:sp>
      <p:pic>
        <p:nvPicPr>
          <p:cNvPr id="1331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300" y="3087688"/>
            <a:ext cx="10185400" cy="32659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00891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Attributs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LES “PARAMETRES” D’UNE BALISE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1" name="TextBox 57"/>
          <p:cNvSpPr txBox="1"/>
          <p:nvPr/>
        </p:nvSpPr>
        <p:spPr>
          <a:xfrm>
            <a:off x="7328868" y="1361650"/>
            <a:ext cx="3275462" cy="461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286603" y="1361650"/>
            <a:ext cx="11676797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Fournissent des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informations supplémentaires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sur un élément de la page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Toujours renseignés dans la balise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ouvrante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Généralement sous la forme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nom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=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‘’valeur’’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Possibles pour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toutes les balises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HTML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Exemple 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&lt;p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lang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=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"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fr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Ceci est un paragraphe.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&lt;/p&gt;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Application 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	&lt;p&gt;&lt;q&gt;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Citation anglaise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&lt;/q&gt;&lt;/p&gt;		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‘’Citation anglaise’’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	&lt;p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lang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=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"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fr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&gt;&lt;q&gt;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Citation française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&lt;/q&gt;&lt;/p&gt;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« Citation française »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20529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dirty="0">
                <a:latin typeface="Titillium Lt" panose="00000400000000000000" pitchFamily="50" charset="0"/>
              </a:rPr>
              <a:t>Organisation</a:t>
            </a:r>
            <a:r>
              <a:rPr lang="en-US" dirty="0">
                <a:latin typeface="Titillium Lt" panose="00000400000000000000" pitchFamily="50" charset="0"/>
              </a:rPr>
              <a:t> du module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0" name="Pie 9"/>
          <p:cNvSpPr/>
          <p:nvPr/>
        </p:nvSpPr>
        <p:spPr>
          <a:xfrm>
            <a:off x="3914502" y="1893525"/>
            <a:ext cx="3897087" cy="3897087"/>
          </a:xfrm>
          <a:prstGeom prst="pie">
            <a:avLst>
              <a:gd name="adj1" fmla="val 14806568"/>
              <a:gd name="adj2" fmla="val 106457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6" name="Pie 85"/>
          <p:cNvSpPr/>
          <p:nvPr/>
        </p:nvSpPr>
        <p:spPr>
          <a:xfrm>
            <a:off x="3914502" y="1893525"/>
            <a:ext cx="3897087" cy="3897087"/>
          </a:xfrm>
          <a:prstGeom prst="pie">
            <a:avLst>
              <a:gd name="adj1" fmla="val 5394655"/>
              <a:gd name="adj2" fmla="val 10380743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Pie 86"/>
          <p:cNvSpPr/>
          <p:nvPr/>
        </p:nvSpPr>
        <p:spPr>
          <a:xfrm>
            <a:off x="3914502" y="1893525"/>
            <a:ext cx="3897087" cy="3897087"/>
          </a:xfrm>
          <a:prstGeom prst="pie">
            <a:avLst>
              <a:gd name="adj1" fmla="val 1110224"/>
              <a:gd name="adj2" fmla="val 5346004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4388894" y="2367917"/>
            <a:ext cx="2948303" cy="294830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3" name="Group 4"/>
          <p:cNvGrpSpPr>
            <a:grpSpLocks noChangeAspect="1"/>
          </p:cNvGrpSpPr>
          <p:nvPr/>
        </p:nvGrpSpPr>
        <p:grpSpPr bwMode="auto">
          <a:xfrm>
            <a:off x="1145708" y="2695392"/>
            <a:ext cx="1993900" cy="2220913"/>
            <a:chOff x="858" y="773"/>
            <a:chExt cx="1256" cy="1399"/>
          </a:xfrm>
          <a:solidFill>
            <a:schemeClr val="accent2"/>
          </a:solidFill>
        </p:grpSpPr>
        <p:sp>
          <p:nvSpPr>
            <p:cNvPr id="15" name="Freeform 5"/>
            <p:cNvSpPr>
              <a:spLocks noEditPoints="1"/>
            </p:cNvSpPr>
            <p:nvPr/>
          </p:nvSpPr>
          <p:spPr bwMode="auto">
            <a:xfrm>
              <a:off x="1271" y="1096"/>
              <a:ext cx="843" cy="659"/>
            </a:xfrm>
            <a:custGeom>
              <a:avLst/>
              <a:gdLst>
                <a:gd name="T0" fmla="*/ 710 w 720"/>
                <a:gd name="T1" fmla="*/ 559 h 563"/>
                <a:gd name="T2" fmla="*/ 13 w 720"/>
                <a:gd name="T3" fmla="*/ 563 h 563"/>
                <a:gd name="T4" fmla="*/ 4 w 720"/>
                <a:gd name="T5" fmla="*/ 553 h 563"/>
                <a:gd name="T6" fmla="*/ 1 w 720"/>
                <a:gd name="T7" fmla="*/ 14 h 563"/>
                <a:gd name="T8" fmla="*/ 10 w 720"/>
                <a:gd name="T9" fmla="*/ 4 h 563"/>
                <a:gd name="T10" fmla="*/ 707 w 720"/>
                <a:gd name="T11" fmla="*/ 0 h 563"/>
                <a:gd name="T12" fmla="*/ 717 w 720"/>
                <a:gd name="T13" fmla="*/ 10 h 563"/>
                <a:gd name="T14" fmla="*/ 720 w 720"/>
                <a:gd name="T15" fmla="*/ 549 h 563"/>
                <a:gd name="T16" fmla="*/ 710 w 720"/>
                <a:gd name="T17" fmla="*/ 559 h 563"/>
                <a:gd name="T18" fmla="*/ 23 w 720"/>
                <a:gd name="T19" fmla="*/ 543 h 563"/>
                <a:gd name="T20" fmla="*/ 700 w 720"/>
                <a:gd name="T21" fmla="*/ 540 h 563"/>
                <a:gd name="T22" fmla="*/ 697 w 720"/>
                <a:gd name="T23" fmla="*/ 20 h 563"/>
                <a:gd name="T24" fmla="*/ 20 w 720"/>
                <a:gd name="T25" fmla="*/ 23 h 563"/>
                <a:gd name="T26" fmla="*/ 23 w 720"/>
                <a:gd name="T27" fmla="*/ 543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20" h="563">
                  <a:moveTo>
                    <a:pt x="710" y="559"/>
                  </a:moveTo>
                  <a:cubicBezTo>
                    <a:pt x="13" y="563"/>
                    <a:pt x="13" y="563"/>
                    <a:pt x="13" y="563"/>
                  </a:cubicBezTo>
                  <a:cubicBezTo>
                    <a:pt x="8" y="563"/>
                    <a:pt x="4" y="559"/>
                    <a:pt x="4" y="55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8"/>
                    <a:pt x="5" y="4"/>
                    <a:pt x="10" y="4"/>
                  </a:cubicBezTo>
                  <a:cubicBezTo>
                    <a:pt x="707" y="0"/>
                    <a:pt x="707" y="0"/>
                    <a:pt x="707" y="0"/>
                  </a:cubicBezTo>
                  <a:cubicBezTo>
                    <a:pt x="712" y="0"/>
                    <a:pt x="716" y="4"/>
                    <a:pt x="717" y="10"/>
                  </a:cubicBezTo>
                  <a:cubicBezTo>
                    <a:pt x="720" y="549"/>
                    <a:pt x="720" y="549"/>
                    <a:pt x="720" y="549"/>
                  </a:cubicBezTo>
                  <a:cubicBezTo>
                    <a:pt x="720" y="555"/>
                    <a:pt x="715" y="559"/>
                    <a:pt x="710" y="559"/>
                  </a:cubicBezTo>
                  <a:close/>
                  <a:moveTo>
                    <a:pt x="23" y="543"/>
                  </a:moveTo>
                  <a:cubicBezTo>
                    <a:pt x="700" y="540"/>
                    <a:pt x="700" y="540"/>
                    <a:pt x="700" y="540"/>
                  </a:cubicBezTo>
                  <a:cubicBezTo>
                    <a:pt x="697" y="20"/>
                    <a:pt x="697" y="20"/>
                    <a:pt x="697" y="20"/>
                  </a:cubicBezTo>
                  <a:cubicBezTo>
                    <a:pt x="20" y="23"/>
                    <a:pt x="20" y="23"/>
                    <a:pt x="20" y="23"/>
                  </a:cubicBezTo>
                  <a:lnTo>
                    <a:pt x="23" y="5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1800" b="0" i="0" u="none" strike="noStrike" kern="1200" cap="none" spc="0" normalizeH="0" baseline="0" noProof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Freeform 6"/>
            <p:cNvSpPr>
              <a:spLocks/>
            </p:cNvSpPr>
            <p:nvPr/>
          </p:nvSpPr>
          <p:spPr bwMode="auto">
            <a:xfrm>
              <a:off x="858" y="773"/>
              <a:ext cx="1216" cy="1104"/>
            </a:xfrm>
            <a:custGeom>
              <a:avLst/>
              <a:gdLst>
                <a:gd name="T0" fmla="*/ 1010 w 1039"/>
                <a:gd name="T1" fmla="*/ 880 h 943"/>
                <a:gd name="T2" fmla="*/ 266 w 1039"/>
                <a:gd name="T3" fmla="*/ 884 h 943"/>
                <a:gd name="T4" fmla="*/ 315 w 1039"/>
                <a:gd name="T5" fmla="*/ 835 h 943"/>
                <a:gd name="T6" fmla="*/ 323 w 1039"/>
                <a:gd name="T7" fmla="*/ 815 h 943"/>
                <a:gd name="T8" fmla="*/ 320 w 1039"/>
                <a:gd name="T9" fmla="*/ 287 h 943"/>
                <a:gd name="T10" fmla="*/ 312 w 1039"/>
                <a:gd name="T11" fmla="*/ 267 h 943"/>
                <a:gd name="T12" fmla="*/ 53 w 1039"/>
                <a:gd name="T13" fmla="*/ 11 h 943"/>
                <a:gd name="T14" fmla="*/ 11 w 1039"/>
                <a:gd name="T15" fmla="*/ 11 h 943"/>
                <a:gd name="T16" fmla="*/ 12 w 1039"/>
                <a:gd name="T17" fmla="*/ 53 h 943"/>
                <a:gd name="T18" fmla="*/ 262 w 1039"/>
                <a:gd name="T19" fmla="*/ 300 h 943"/>
                <a:gd name="T20" fmla="*/ 265 w 1039"/>
                <a:gd name="T21" fmla="*/ 803 h 943"/>
                <a:gd name="T22" fmla="*/ 175 w 1039"/>
                <a:gd name="T23" fmla="*/ 893 h 943"/>
                <a:gd name="T24" fmla="*/ 169 w 1039"/>
                <a:gd name="T25" fmla="*/ 925 h 943"/>
                <a:gd name="T26" fmla="*/ 196 w 1039"/>
                <a:gd name="T27" fmla="*/ 943 h 943"/>
                <a:gd name="T28" fmla="*/ 285 w 1039"/>
                <a:gd name="T29" fmla="*/ 943 h 943"/>
                <a:gd name="T30" fmla="*/ 384 w 1039"/>
                <a:gd name="T31" fmla="*/ 901 h 943"/>
                <a:gd name="T32" fmla="*/ 484 w 1039"/>
                <a:gd name="T33" fmla="*/ 942 h 943"/>
                <a:gd name="T34" fmla="*/ 784 w 1039"/>
                <a:gd name="T35" fmla="*/ 940 h 943"/>
                <a:gd name="T36" fmla="*/ 883 w 1039"/>
                <a:gd name="T37" fmla="*/ 898 h 943"/>
                <a:gd name="T38" fmla="*/ 983 w 1039"/>
                <a:gd name="T39" fmla="*/ 939 h 943"/>
                <a:gd name="T40" fmla="*/ 1010 w 1039"/>
                <a:gd name="T41" fmla="*/ 939 h 943"/>
                <a:gd name="T42" fmla="*/ 1039 w 1039"/>
                <a:gd name="T43" fmla="*/ 909 h 943"/>
                <a:gd name="T44" fmla="*/ 1010 w 1039"/>
                <a:gd name="T45" fmla="*/ 880 h 9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39" h="943">
                  <a:moveTo>
                    <a:pt x="1010" y="880"/>
                  </a:moveTo>
                  <a:cubicBezTo>
                    <a:pt x="266" y="884"/>
                    <a:pt x="266" y="884"/>
                    <a:pt x="266" y="884"/>
                  </a:cubicBezTo>
                  <a:cubicBezTo>
                    <a:pt x="315" y="835"/>
                    <a:pt x="315" y="835"/>
                    <a:pt x="315" y="835"/>
                  </a:cubicBezTo>
                  <a:cubicBezTo>
                    <a:pt x="320" y="830"/>
                    <a:pt x="323" y="822"/>
                    <a:pt x="323" y="815"/>
                  </a:cubicBezTo>
                  <a:cubicBezTo>
                    <a:pt x="320" y="287"/>
                    <a:pt x="320" y="287"/>
                    <a:pt x="320" y="287"/>
                  </a:cubicBezTo>
                  <a:cubicBezTo>
                    <a:pt x="320" y="280"/>
                    <a:pt x="317" y="272"/>
                    <a:pt x="312" y="267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41" y="0"/>
                    <a:pt x="23" y="0"/>
                    <a:pt x="11" y="11"/>
                  </a:cubicBezTo>
                  <a:cubicBezTo>
                    <a:pt x="0" y="23"/>
                    <a:pt x="0" y="41"/>
                    <a:pt x="12" y="53"/>
                  </a:cubicBezTo>
                  <a:cubicBezTo>
                    <a:pt x="262" y="300"/>
                    <a:pt x="262" y="300"/>
                    <a:pt x="262" y="300"/>
                  </a:cubicBezTo>
                  <a:cubicBezTo>
                    <a:pt x="265" y="803"/>
                    <a:pt x="265" y="803"/>
                    <a:pt x="265" y="803"/>
                  </a:cubicBezTo>
                  <a:cubicBezTo>
                    <a:pt x="175" y="893"/>
                    <a:pt x="175" y="893"/>
                    <a:pt x="175" y="893"/>
                  </a:cubicBezTo>
                  <a:cubicBezTo>
                    <a:pt x="166" y="902"/>
                    <a:pt x="164" y="914"/>
                    <a:pt x="169" y="925"/>
                  </a:cubicBezTo>
                  <a:cubicBezTo>
                    <a:pt x="173" y="936"/>
                    <a:pt x="184" y="943"/>
                    <a:pt x="196" y="943"/>
                  </a:cubicBezTo>
                  <a:cubicBezTo>
                    <a:pt x="285" y="943"/>
                    <a:pt x="285" y="943"/>
                    <a:pt x="285" y="943"/>
                  </a:cubicBezTo>
                  <a:cubicBezTo>
                    <a:pt x="310" y="917"/>
                    <a:pt x="345" y="901"/>
                    <a:pt x="384" y="901"/>
                  </a:cubicBezTo>
                  <a:cubicBezTo>
                    <a:pt x="423" y="900"/>
                    <a:pt x="458" y="916"/>
                    <a:pt x="484" y="942"/>
                  </a:cubicBezTo>
                  <a:cubicBezTo>
                    <a:pt x="784" y="940"/>
                    <a:pt x="784" y="940"/>
                    <a:pt x="784" y="940"/>
                  </a:cubicBezTo>
                  <a:cubicBezTo>
                    <a:pt x="809" y="914"/>
                    <a:pt x="845" y="898"/>
                    <a:pt x="883" y="898"/>
                  </a:cubicBezTo>
                  <a:cubicBezTo>
                    <a:pt x="922" y="898"/>
                    <a:pt x="957" y="913"/>
                    <a:pt x="983" y="939"/>
                  </a:cubicBezTo>
                  <a:cubicBezTo>
                    <a:pt x="1010" y="939"/>
                    <a:pt x="1010" y="939"/>
                    <a:pt x="1010" y="939"/>
                  </a:cubicBezTo>
                  <a:cubicBezTo>
                    <a:pt x="1026" y="939"/>
                    <a:pt x="1039" y="925"/>
                    <a:pt x="1039" y="909"/>
                  </a:cubicBezTo>
                  <a:cubicBezTo>
                    <a:pt x="1039" y="893"/>
                    <a:pt x="1026" y="880"/>
                    <a:pt x="1010" y="8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1800" b="0" i="0" u="none" strike="noStrike" kern="1200" cap="none" spc="0" normalizeH="0" baseline="0" noProof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Freeform 7"/>
            <p:cNvSpPr>
              <a:spLocks noEditPoints="1"/>
            </p:cNvSpPr>
            <p:nvPr/>
          </p:nvSpPr>
          <p:spPr bwMode="auto">
            <a:xfrm>
              <a:off x="1730" y="1842"/>
              <a:ext cx="328" cy="328"/>
            </a:xfrm>
            <a:custGeom>
              <a:avLst/>
              <a:gdLst>
                <a:gd name="T0" fmla="*/ 141 w 280"/>
                <a:gd name="T1" fmla="*/ 279 h 280"/>
                <a:gd name="T2" fmla="*/ 1 w 280"/>
                <a:gd name="T3" fmla="*/ 141 h 280"/>
                <a:gd name="T4" fmla="*/ 139 w 280"/>
                <a:gd name="T5" fmla="*/ 0 h 280"/>
                <a:gd name="T6" fmla="*/ 279 w 280"/>
                <a:gd name="T7" fmla="*/ 139 h 280"/>
                <a:gd name="T8" fmla="*/ 141 w 280"/>
                <a:gd name="T9" fmla="*/ 279 h 280"/>
                <a:gd name="T10" fmla="*/ 140 w 280"/>
                <a:gd name="T11" fmla="*/ 85 h 280"/>
                <a:gd name="T12" fmla="*/ 85 w 280"/>
                <a:gd name="T13" fmla="*/ 140 h 280"/>
                <a:gd name="T14" fmla="*/ 140 w 280"/>
                <a:gd name="T15" fmla="*/ 195 h 280"/>
                <a:gd name="T16" fmla="*/ 195 w 280"/>
                <a:gd name="T17" fmla="*/ 139 h 280"/>
                <a:gd name="T18" fmla="*/ 140 w 280"/>
                <a:gd name="T19" fmla="*/ 85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0" h="280">
                  <a:moveTo>
                    <a:pt x="141" y="279"/>
                  </a:moveTo>
                  <a:cubicBezTo>
                    <a:pt x="64" y="280"/>
                    <a:pt x="1" y="217"/>
                    <a:pt x="1" y="141"/>
                  </a:cubicBezTo>
                  <a:cubicBezTo>
                    <a:pt x="0" y="64"/>
                    <a:pt x="62" y="1"/>
                    <a:pt x="139" y="0"/>
                  </a:cubicBezTo>
                  <a:cubicBezTo>
                    <a:pt x="216" y="0"/>
                    <a:pt x="279" y="62"/>
                    <a:pt x="279" y="139"/>
                  </a:cubicBezTo>
                  <a:cubicBezTo>
                    <a:pt x="280" y="216"/>
                    <a:pt x="218" y="279"/>
                    <a:pt x="141" y="279"/>
                  </a:cubicBezTo>
                  <a:close/>
                  <a:moveTo>
                    <a:pt x="140" y="85"/>
                  </a:moveTo>
                  <a:cubicBezTo>
                    <a:pt x="109" y="85"/>
                    <a:pt x="85" y="110"/>
                    <a:pt x="85" y="140"/>
                  </a:cubicBezTo>
                  <a:cubicBezTo>
                    <a:pt x="85" y="170"/>
                    <a:pt x="110" y="195"/>
                    <a:pt x="140" y="195"/>
                  </a:cubicBezTo>
                  <a:cubicBezTo>
                    <a:pt x="171" y="195"/>
                    <a:pt x="195" y="170"/>
                    <a:pt x="195" y="139"/>
                  </a:cubicBezTo>
                  <a:cubicBezTo>
                    <a:pt x="195" y="109"/>
                    <a:pt x="170" y="84"/>
                    <a:pt x="140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1800" b="0" i="0" u="none" strike="noStrike" kern="1200" cap="none" spc="0" normalizeH="0" baseline="0" noProof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Freeform 8"/>
            <p:cNvSpPr>
              <a:spLocks noEditPoints="1"/>
            </p:cNvSpPr>
            <p:nvPr/>
          </p:nvSpPr>
          <p:spPr bwMode="auto">
            <a:xfrm>
              <a:off x="1145" y="1845"/>
              <a:ext cx="327" cy="327"/>
            </a:xfrm>
            <a:custGeom>
              <a:avLst/>
              <a:gdLst>
                <a:gd name="T0" fmla="*/ 141 w 280"/>
                <a:gd name="T1" fmla="*/ 279 h 279"/>
                <a:gd name="T2" fmla="*/ 0 w 280"/>
                <a:gd name="T3" fmla="*/ 140 h 279"/>
                <a:gd name="T4" fmla="*/ 139 w 280"/>
                <a:gd name="T5" fmla="*/ 0 h 279"/>
                <a:gd name="T6" fmla="*/ 279 w 280"/>
                <a:gd name="T7" fmla="*/ 139 h 279"/>
                <a:gd name="T8" fmla="*/ 141 w 280"/>
                <a:gd name="T9" fmla="*/ 279 h 279"/>
                <a:gd name="T10" fmla="*/ 140 w 280"/>
                <a:gd name="T11" fmla="*/ 84 h 279"/>
                <a:gd name="T12" fmla="*/ 85 w 280"/>
                <a:gd name="T13" fmla="*/ 140 h 279"/>
                <a:gd name="T14" fmla="*/ 140 w 280"/>
                <a:gd name="T15" fmla="*/ 195 h 279"/>
                <a:gd name="T16" fmla="*/ 195 w 280"/>
                <a:gd name="T17" fmla="*/ 139 h 279"/>
                <a:gd name="T18" fmla="*/ 140 w 280"/>
                <a:gd name="T19" fmla="*/ 84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0" h="279">
                  <a:moveTo>
                    <a:pt x="141" y="279"/>
                  </a:moveTo>
                  <a:cubicBezTo>
                    <a:pt x="64" y="279"/>
                    <a:pt x="1" y="217"/>
                    <a:pt x="0" y="140"/>
                  </a:cubicBezTo>
                  <a:cubicBezTo>
                    <a:pt x="0" y="64"/>
                    <a:pt x="62" y="1"/>
                    <a:pt x="139" y="0"/>
                  </a:cubicBezTo>
                  <a:cubicBezTo>
                    <a:pt x="216" y="0"/>
                    <a:pt x="279" y="62"/>
                    <a:pt x="279" y="139"/>
                  </a:cubicBezTo>
                  <a:cubicBezTo>
                    <a:pt x="280" y="216"/>
                    <a:pt x="218" y="279"/>
                    <a:pt x="141" y="279"/>
                  </a:cubicBezTo>
                  <a:close/>
                  <a:moveTo>
                    <a:pt x="140" y="84"/>
                  </a:moveTo>
                  <a:cubicBezTo>
                    <a:pt x="109" y="85"/>
                    <a:pt x="85" y="110"/>
                    <a:pt x="85" y="140"/>
                  </a:cubicBezTo>
                  <a:cubicBezTo>
                    <a:pt x="85" y="170"/>
                    <a:pt x="110" y="195"/>
                    <a:pt x="140" y="195"/>
                  </a:cubicBezTo>
                  <a:cubicBezTo>
                    <a:pt x="171" y="195"/>
                    <a:pt x="195" y="170"/>
                    <a:pt x="195" y="139"/>
                  </a:cubicBezTo>
                  <a:cubicBezTo>
                    <a:pt x="195" y="109"/>
                    <a:pt x="170" y="84"/>
                    <a:pt x="14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1800" b="0" i="0" u="none" strike="noStrike" kern="1200" cap="none" spc="0" normalizeH="0" baseline="0" noProof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59" name="Freeform 5"/>
          <p:cNvSpPr>
            <a:spLocks noEditPoints="1"/>
          </p:cNvSpPr>
          <p:nvPr/>
        </p:nvSpPr>
        <p:spPr bwMode="auto">
          <a:xfrm rot="3751973">
            <a:off x="7342978" y="2312905"/>
            <a:ext cx="475355" cy="581155"/>
          </a:xfrm>
          <a:custGeom>
            <a:avLst/>
            <a:gdLst>
              <a:gd name="T0" fmla="*/ 674 w 1348"/>
              <a:gd name="T1" fmla="*/ 0 h 1648"/>
              <a:gd name="T2" fmla="*/ 0 w 1348"/>
              <a:gd name="T3" fmla="*/ 674 h 1648"/>
              <a:gd name="T4" fmla="*/ 674 w 1348"/>
              <a:gd name="T5" fmla="*/ 1648 h 1648"/>
              <a:gd name="T6" fmla="*/ 1348 w 1348"/>
              <a:gd name="T7" fmla="*/ 674 h 1648"/>
              <a:gd name="T8" fmla="*/ 674 w 1348"/>
              <a:gd name="T9" fmla="*/ 0 h 1648"/>
              <a:gd name="T10" fmla="*/ 674 w 1348"/>
              <a:gd name="T11" fmla="*/ 1148 h 1648"/>
              <a:gd name="T12" fmla="*/ 180 w 1348"/>
              <a:gd name="T13" fmla="*/ 653 h 1648"/>
              <a:gd name="T14" fmla="*/ 674 w 1348"/>
              <a:gd name="T15" fmla="*/ 159 h 1648"/>
              <a:gd name="T16" fmla="*/ 1169 w 1348"/>
              <a:gd name="T17" fmla="*/ 653 h 1648"/>
              <a:gd name="T18" fmla="*/ 674 w 1348"/>
              <a:gd name="T19" fmla="*/ 1148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48" h="1648">
                <a:moveTo>
                  <a:pt x="674" y="0"/>
                </a:moveTo>
                <a:cubicBezTo>
                  <a:pt x="302" y="0"/>
                  <a:pt x="0" y="302"/>
                  <a:pt x="0" y="674"/>
                </a:cubicBezTo>
                <a:cubicBezTo>
                  <a:pt x="0" y="1052"/>
                  <a:pt x="328" y="1301"/>
                  <a:pt x="674" y="1648"/>
                </a:cubicBezTo>
                <a:cubicBezTo>
                  <a:pt x="1020" y="1301"/>
                  <a:pt x="1348" y="1052"/>
                  <a:pt x="1348" y="674"/>
                </a:cubicBezTo>
                <a:cubicBezTo>
                  <a:pt x="1348" y="302"/>
                  <a:pt x="1046" y="0"/>
                  <a:pt x="674" y="0"/>
                </a:cubicBezTo>
                <a:close/>
                <a:moveTo>
                  <a:pt x="674" y="1148"/>
                </a:moveTo>
                <a:cubicBezTo>
                  <a:pt x="401" y="1148"/>
                  <a:pt x="180" y="926"/>
                  <a:pt x="180" y="653"/>
                </a:cubicBezTo>
                <a:cubicBezTo>
                  <a:pt x="180" y="380"/>
                  <a:pt x="401" y="159"/>
                  <a:pt x="674" y="159"/>
                </a:cubicBezTo>
                <a:cubicBezTo>
                  <a:pt x="947" y="159"/>
                  <a:pt x="1169" y="380"/>
                  <a:pt x="1169" y="653"/>
                </a:cubicBezTo>
                <a:cubicBezTo>
                  <a:pt x="1169" y="926"/>
                  <a:pt x="947" y="1148"/>
                  <a:pt x="674" y="1148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0" name="TextBox 259"/>
          <p:cNvSpPr txBox="1"/>
          <p:nvPr/>
        </p:nvSpPr>
        <p:spPr>
          <a:xfrm rot="3751973">
            <a:off x="7411339" y="2428532"/>
            <a:ext cx="4347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50%</a:t>
            </a:r>
            <a:endParaRPr kumimoji="0" lang="bg-BG" sz="1400" b="1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261" name="Freeform 5"/>
          <p:cNvSpPr>
            <a:spLocks noEditPoints="1"/>
          </p:cNvSpPr>
          <p:nvPr/>
        </p:nvSpPr>
        <p:spPr bwMode="auto">
          <a:xfrm rot="7706037">
            <a:off x="7379085" y="4728524"/>
            <a:ext cx="475355" cy="581155"/>
          </a:xfrm>
          <a:custGeom>
            <a:avLst/>
            <a:gdLst>
              <a:gd name="T0" fmla="*/ 674 w 1348"/>
              <a:gd name="T1" fmla="*/ 0 h 1648"/>
              <a:gd name="T2" fmla="*/ 0 w 1348"/>
              <a:gd name="T3" fmla="*/ 674 h 1648"/>
              <a:gd name="T4" fmla="*/ 674 w 1348"/>
              <a:gd name="T5" fmla="*/ 1648 h 1648"/>
              <a:gd name="T6" fmla="*/ 1348 w 1348"/>
              <a:gd name="T7" fmla="*/ 674 h 1648"/>
              <a:gd name="T8" fmla="*/ 674 w 1348"/>
              <a:gd name="T9" fmla="*/ 0 h 1648"/>
              <a:gd name="T10" fmla="*/ 674 w 1348"/>
              <a:gd name="T11" fmla="*/ 1148 h 1648"/>
              <a:gd name="T12" fmla="*/ 180 w 1348"/>
              <a:gd name="T13" fmla="*/ 653 h 1648"/>
              <a:gd name="T14" fmla="*/ 674 w 1348"/>
              <a:gd name="T15" fmla="*/ 159 h 1648"/>
              <a:gd name="T16" fmla="*/ 1169 w 1348"/>
              <a:gd name="T17" fmla="*/ 653 h 1648"/>
              <a:gd name="T18" fmla="*/ 674 w 1348"/>
              <a:gd name="T19" fmla="*/ 1148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48" h="1648">
                <a:moveTo>
                  <a:pt x="674" y="0"/>
                </a:moveTo>
                <a:cubicBezTo>
                  <a:pt x="302" y="0"/>
                  <a:pt x="0" y="302"/>
                  <a:pt x="0" y="674"/>
                </a:cubicBezTo>
                <a:cubicBezTo>
                  <a:pt x="0" y="1052"/>
                  <a:pt x="328" y="1301"/>
                  <a:pt x="674" y="1648"/>
                </a:cubicBezTo>
                <a:cubicBezTo>
                  <a:pt x="1020" y="1301"/>
                  <a:pt x="1348" y="1052"/>
                  <a:pt x="1348" y="674"/>
                </a:cubicBezTo>
                <a:cubicBezTo>
                  <a:pt x="1348" y="302"/>
                  <a:pt x="1046" y="0"/>
                  <a:pt x="674" y="0"/>
                </a:cubicBezTo>
                <a:close/>
                <a:moveTo>
                  <a:pt x="674" y="1148"/>
                </a:moveTo>
                <a:cubicBezTo>
                  <a:pt x="401" y="1148"/>
                  <a:pt x="180" y="926"/>
                  <a:pt x="180" y="653"/>
                </a:cubicBezTo>
                <a:cubicBezTo>
                  <a:pt x="180" y="380"/>
                  <a:pt x="401" y="159"/>
                  <a:pt x="674" y="159"/>
                </a:cubicBezTo>
                <a:cubicBezTo>
                  <a:pt x="947" y="159"/>
                  <a:pt x="1169" y="380"/>
                  <a:pt x="1169" y="653"/>
                </a:cubicBezTo>
                <a:cubicBezTo>
                  <a:pt x="1169" y="926"/>
                  <a:pt x="947" y="1148"/>
                  <a:pt x="674" y="114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2" name="TextBox 261"/>
          <p:cNvSpPr txBox="1"/>
          <p:nvPr/>
        </p:nvSpPr>
        <p:spPr>
          <a:xfrm rot="18350506">
            <a:off x="7447446" y="4896403"/>
            <a:ext cx="4347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25%</a:t>
            </a:r>
            <a:endParaRPr kumimoji="0" lang="bg-BG" sz="1400" b="1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263" name="Freeform 5"/>
          <p:cNvSpPr>
            <a:spLocks noEditPoints="1"/>
          </p:cNvSpPr>
          <p:nvPr/>
        </p:nvSpPr>
        <p:spPr bwMode="auto">
          <a:xfrm rot="1952821">
            <a:off x="4981122" y="4698418"/>
            <a:ext cx="475355" cy="581155"/>
          </a:xfrm>
          <a:custGeom>
            <a:avLst/>
            <a:gdLst>
              <a:gd name="T0" fmla="*/ 674 w 1348"/>
              <a:gd name="T1" fmla="*/ 0 h 1648"/>
              <a:gd name="T2" fmla="*/ 0 w 1348"/>
              <a:gd name="T3" fmla="*/ 674 h 1648"/>
              <a:gd name="T4" fmla="*/ 674 w 1348"/>
              <a:gd name="T5" fmla="*/ 1648 h 1648"/>
              <a:gd name="T6" fmla="*/ 1348 w 1348"/>
              <a:gd name="T7" fmla="*/ 674 h 1648"/>
              <a:gd name="T8" fmla="*/ 674 w 1348"/>
              <a:gd name="T9" fmla="*/ 0 h 1648"/>
              <a:gd name="T10" fmla="*/ 674 w 1348"/>
              <a:gd name="T11" fmla="*/ 1148 h 1648"/>
              <a:gd name="T12" fmla="*/ 180 w 1348"/>
              <a:gd name="T13" fmla="*/ 653 h 1648"/>
              <a:gd name="T14" fmla="*/ 674 w 1348"/>
              <a:gd name="T15" fmla="*/ 159 h 1648"/>
              <a:gd name="T16" fmla="*/ 1169 w 1348"/>
              <a:gd name="T17" fmla="*/ 653 h 1648"/>
              <a:gd name="T18" fmla="*/ 674 w 1348"/>
              <a:gd name="T19" fmla="*/ 1148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48" h="1648">
                <a:moveTo>
                  <a:pt x="674" y="0"/>
                </a:moveTo>
                <a:cubicBezTo>
                  <a:pt x="302" y="0"/>
                  <a:pt x="0" y="302"/>
                  <a:pt x="0" y="674"/>
                </a:cubicBezTo>
                <a:cubicBezTo>
                  <a:pt x="0" y="1052"/>
                  <a:pt x="328" y="1301"/>
                  <a:pt x="674" y="1648"/>
                </a:cubicBezTo>
                <a:cubicBezTo>
                  <a:pt x="1020" y="1301"/>
                  <a:pt x="1348" y="1052"/>
                  <a:pt x="1348" y="674"/>
                </a:cubicBezTo>
                <a:cubicBezTo>
                  <a:pt x="1348" y="302"/>
                  <a:pt x="1046" y="0"/>
                  <a:pt x="674" y="0"/>
                </a:cubicBezTo>
                <a:close/>
                <a:moveTo>
                  <a:pt x="674" y="1148"/>
                </a:moveTo>
                <a:cubicBezTo>
                  <a:pt x="401" y="1148"/>
                  <a:pt x="180" y="926"/>
                  <a:pt x="180" y="653"/>
                </a:cubicBezTo>
                <a:cubicBezTo>
                  <a:pt x="180" y="380"/>
                  <a:pt x="401" y="159"/>
                  <a:pt x="674" y="159"/>
                </a:cubicBezTo>
                <a:cubicBezTo>
                  <a:pt x="947" y="159"/>
                  <a:pt x="1169" y="380"/>
                  <a:pt x="1169" y="653"/>
                </a:cubicBezTo>
                <a:cubicBezTo>
                  <a:pt x="1169" y="926"/>
                  <a:pt x="947" y="1148"/>
                  <a:pt x="674" y="1148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4" name="TextBox 263"/>
          <p:cNvSpPr txBox="1"/>
          <p:nvPr/>
        </p:nvSpPr>
        <p:spPr>
          <a:xfrm rot="1952821">
            <a:off x="5035779" y="4801912"/>
            <a:ext cx="4347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25%</a:t>
            </a:r>
            <a:endParaRPr kumimoji="0" lang="bg-BG" sz="1400" b="1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276" name="Freeform 9"/>
          <p:cNvSpPr>
            <a:spLocks noEditPoints="1"/>
          </p:cNvSpPr>
          <p:nvPr/>
        </p:nvSpPr>
        <p:spPr bwMode="auto">
          <a:xfrm>
            <a:off x="4421408" y="2328586"/>
            <a:ext cx="344393" cy="290376"/>
          </a:xfrm>
          <a:custGeom>
            <a:avLst/>
            <a:gdLst>
              <a:gd name="T0" fmla="*/ 451 w 1667"/>
              <a:gd name="T1" fmla="*/ 710 h 1405"/>
              <a:gd name="T2" fmla="*/ 1092 w 1667"/>
              <a:gd name="T3" fmla="*/ 1351 h 1405"/>
              <a:gd name="T4" fmla="*/ 1287 w 1667"/>
              <a:gd name="T5" fmla="*/ 1351 h 1405"/>
              <a:gd name="T6" fmla="*/ 1287 w 1667"/>
              <a:gd name="T7" fmla="*/ 1155 h 1405"/>
              <a:gd name="T8" fmla="*/ 647 w 1667"/>
              <a:gd name="T9" fmla="*/ 515 h 1405"/>
              <a:gd name="T10" fmla="*/ 603 w 1667"/>
              <a:gd name="T11" fmla="*/ 398 h 1405"/>
              <a:gd name="T12" fmla="*/ 518 w 1667"/>
              <a:gd name="T13" fmla="*/ 169 h 1405"/>
              <a:gd name="T14" fmla="*/ 216 w 1667"/>
              <a:gd name="T15" fmla="*/ 99 h 1405"/>
              <a:gd name="T16" fmla="*/ 402 w 1667"/>
              <a:gd name="T17" fmla="*/ 285 h 1405"/>
              <a:gd name="T18" fmla="*/ 221 w 1667"/>
              <a:gd name="T19" fmla="*/ 466 h 1405"/>
              <a:gd name="T20" fmla="*/ 35 w 1667"/>
              <a:gd name="T21" fmla="*/ 280 h 1405"/>
              <a:gd name="T22" fmla="*/ 105 w 1667"/>
              <a:gd name="T23" fmla="*/ 582 h 1405"/>
              <a:gd name="T24" fmla="*/ 312 w 1667"/>
              <a:gd name="T25" fmla="*/ 668 h 1405"/>
              <a:gd name="T26" fmla="*/ 451 w 1667"/>
              <a:gd name="T27" fmla="*/ 710 h 1405"/>
              <a:gd name="T28" fmla="*/ 1182 w 1667"/>
              <a:gd name="T29" fmla="*/ 1188 h 1405"/>
              <a:gd name="T30" fmla="*/ 1239 w 1667"/>
              <a:gd name="T31" fmla="*/ 1245 h 1405"/>
              <a:gd name="T32" fmla="*/ 1182 w 1667"/>
              <a:gd name="T33" fmla="*/ 1302 h 1405"/>
              <a:gd name="T34" fmla="*/ 1126 w 1667"/>
              <a:gd name="T35" fmla="*/ 1245 h 1405"/>
              <a:gd name="T36" fmla="*/ 1182 w 1667"/>
              <a:gd name="T37" fmla="*/ 1188 h 1405"/>
              <a:gd name="T38" fmla="*/ 697 w 1667"/>
              <a:gd name="T39" fmla="*/ 174 h 1405"/>
              <a:gd name="T40" fmla="*/ 1285 w 1667"/>
              <a:gd name="T41" fmla="*/ 177 h 1405"/>
              <a:gd name="T42" fmla="*/ 1460 w 1667"/>
              <a:gd name="T43" fmla="*/ 427 h 1405"/>
              <a:gd name="T44" fmla="*/ 1583 w 1667"/>
              <a:gd name="T45" fmla="*/ 437 h 1405"/>
              <a:gd name="T46" fmla="*/ 1667 w 1667"/>
              <a:gd name="T47" fmla="*/ 521 h 1405"/>
              <a:gd name="T48" fmla="*/ 1398 w 1667"/>
              <a:gd name="T49" fmla="*/ 790 h 1405"/>
              <a:gd name="T50" fmla="*/ 1314 w 1667"/>
              <a:gd name="T51" fmla="*/ 706 h 1405"/>
              <a:gd name="T52" fmla="*/ 1307 w 1667"/>
              <a:gd name="T53" fmla="*/ 610 h 1405"/>
              <a:gd name="T54" fmla="*/ 1168 w 1667"/>
              <a:gd name="T55" fmla="*/ 633 h 1405"/>
              <a:gd name="T56" fmla="*/ 1044 w 1667"/>
              <a:gd name="T57" fmla="*/ 757 h 1405"/>
              <a:gd name="T58" fmla="*/ 856 w 1667"/>
              <a:gd name="T59" fmla="*/ 569 h 1405"/>
              <a:gd name="T60" fmla="*/ 981 w 1667"/>
              <a:gd name="T61" fmla="*/ 444 h 1405"/>
              <a:gd name="T62" fmla="*/ 697 w 1667"/>
              <a:gd name="T63" fmla="*/ 174 h 1405"/>
              <a:gd name="T64" fmla="*/ 693 w 1667"/>
              <a:gd name="T65" fmla="*/ 1107 h 1405"/>
              <a:gd name="T66" fmla="*/ 447 w 1667"/>
              <a:gd name="T67" fmla="*/ 1351 h 1405"/>
              <a:gd name="T68" fmla="*/ 260 w 1667"/>
              <a:gd name="T69" fmla="*/ 1351 h 1405"/>
              <a:gd name="T70" fmla="*/ 260 w 1667"/>
              <a:gd name="T71" fmla="*/ 1163 h 1405"/>
              <a:gd name="T72" fmla="*/ 505 w 1667"/>
              <a:gd name="T73" fmla="*/ 919 h 1405"/>
              <a:gd name="T74" fmla="*/ 693 w 1667"/>
              <a:gd name="T75" fmla="*/ 1107 h 14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667" h="1405">
                <a:moveTo>
                  <a:pt x="451" y="710"/>
                </a:moveTo>
                <a:cubicBezTo>
                  <a:pt x="1092" y="1351"/>
                  <a:pt x="1092" y="1351"/>
                  <a:pt x="1092" y="1351"/>
                </a:cubicBezTo>
                <a:cubicBezTo>
                  <a:pt x="1145" y="1405"/>
                  <a:pt x="1233" y="1405"/>
                  <a:pt x="1287" y="1351"/>
                </a:cubicBezTo>
                <a:cubicBezTo>
                  <a:pt x="1341" y="1297"/>
                  <a:pt x="1341" y="1209"/>
                  <a:pt x="1287" y="1155"/>
                </a:cubicBezTo>
                <a:cubicBezTo>
                  <a:pt x="647" y="515"/>
                  <a:pt x="647" y="515"/>
                  <a:pt x="647" y="515"/>
                </a:cubicBezTo>
                <a:cubicBezTo>
                  <a:pt x="616" y="484"/>
                  <a:pt x="600" y="441"/>
                  <a:pt x="603" y="398"/>
                </a:cubicBezTo>
                <a:cubicBezTo>
                  <a:pt x="610" y="316"/>
                  <a:pt x="581" y="231"/>
                  <a:pt x="518" y="169"/>
                </a:cubicBezTo>
                <a:cubicBezTo>
                  <a:pt x="437" y="87"/>
                  <a:pt x="319" y="63"/>
                  <a:pt x="216" y="99"/>
                </a:cubicBezTo>
                <a:cubicBezTo>
                  <a:pt x="402" y="285"/>
                  <a:pt x="402" y="285"/>
                  <a:pt x="402" y="285"/>
                </a:cubicBezTo>
                <a:cubicBezTo>
                  <a:pt x="406" y="358"/>
                  <a:pt x="294" y="470"/>
                  <a:pt x="221" y="466"/>
                </a:cubicBezTo>
                <a:cubicBezTo>
                  <a:pt x="35" y="280"/>
                  <a:pt x="35" y="280"/>
                  <a:pt x="35" y="280"/>
                </a:cubicBezTo>
                <a:cubicBezTo>
                  <a:pt x="0" y="382"/>
                  <a:pt x="23" y="500"/>
                  <a:pt x="105" y="582"/>
                </a:cubicBezTo>
                <a:cubicBezTo>
                  <a:pt x="162" y="639"/>
                  <a:pt x="237" y="668"/>
                  <a:pt x="312" y="668"/>
                </a:cubicBezTo>
                <a:cubicBezTo>
                  <a:pt x="332" y="668"/>
                  <a:pt x="396" y="655"/>
                  <a:pt x="451" y="710"/>
                </a:cubicBezTo>
                <a:close/>
                <a:moveTo>
                  <a:pt x="1182" y="1188"/>
                </a:moveTo>
                <a:cubicBezTo>
                  <a:pt x="1214" y="1188"/>
                  <a:pt x="1239" y="1213"/>
                  <a:pt x="1239" y="1245"/>
                </a:cubicBezTo>
                <a:cubicBezTo>
                  <a:pt x="1239" y="1276"/>
                  <a:pt x="1214" y="1302"/>
                  <a:pt x="1182" y="1302"/>
                </a:cubicBezTo>
                <a:cubicBezTo>
                  <a:pt x="1151" y="1302"/>
                  <a:pt x="1126" y="1276"/>
                  <a:pt x="1126" y="1245"/>
                </a:cubicBezTo>
                <a:cubicBezTo>
                  <a:pt x="1126" y="1213"/>
                  <a:pt x="1151" y="1188"/>
                  <a:pt x="1182" y="1188"/>
                </a:cubicBezTo>
                <a:close/>
                <a:moveTo>
                  <a:pt x="697" y="174"/>
                </a:moveTo>
                <a:cubicBezTo>
                  <a:pt x="697" y="174"/>
                  <a:pt x="1050" y="0"/>
                  <a:pt x="1285" y="177"/>
                </a:cubicBezTo>
                <a:cubicBezTo>
                  <a:pt x="1418" y="277"/>
                  <a:pt x="1400" y="367"/>
                  <a:pt x="1460" y="427"/>
                </a:cubicBezTo>
                <a:cubicBezTo>
                  <a:pt x="1515" y="482"/>
                  <a:pt x="1583" y="437"/>
                  <a:pt x="1583" y="437"/>
                </a:cubicBezTo>
                <a:cubicBezTo>
                  <a:pt x="1667" y="521"/>
                  <a:pt x="1667" y="521"/>
                  <a:pt x="1667" y="521"/>
                </a:cubicBezTo>
                <a:cubicBezTo>
                  <a:pt x="1398" y="790"/>
                  <a:pt x="1398" y="790"/>
                  <a:pt x="1398" y="790"/>
                </a:cubicBezTo>
                <a:cubicBezTo>
                  <a:pt x="1314" y="706"/>
                  <a:pt x="1314" y="706"/>
                  <a:pt x="1314" y="706"/>
                </a:cubicBezTo>
                <a:cubicBezTo>
                  <a:pt x="1314" y="706"/>
                  <a:pt x="1350" y="654"/>
                  <a:pt x="1307" y="610"/>
                </a:cubicBezTo>
                <a:cubicBezTo>
                  <a:pt x="1268" y="571"/>
                  <a:pt x="1219" y="582"/>
                  <a:pt x="1168" y="633"/>
                </a:cubicBezTo>
                <a:cubicBezTo>
                  <a:pt x="1139" y="662"/>
                  <a:pt x="1044" y="757"/>
                  <a:pt x="1044" y="757"/>
                </a:cubicBezTo>
                <a:cubicBezTo>
                  <a:pt x="856" y="569"/>
                  <a:pt x="856" y="569"/>
                  <a:pt x="856" y="569"/>
                </a:cubicBezTo>
                <a:cubicBezTo>
                  <a:pt x="981" y="444"/>
                  <a:pt x="981" y="444"/>
                  <a:pt x="981" y="444"/>
                </a:cubicBezTo>
                <a:cubicBezTo>
                  <a:pt x="1097" y="328"/>
                  <a:pt x="978" y="202"/>
                  <a:pt x="697" y="174"/>
                </a:cubicBezTo>
                <a:close/>
                <a:moveTo>
                  <a:pt x="693" y="1107"/>
                </a:moveTo>
                <a:cubicBezTo>
                  <a:pt x="447" y="1351"/>
                  <a:pt x="447" y="1351"/>
                  <a:pt x="447" y="1351"/>
                </a:cubicBezTo>
                <a:cubicBezTo>
                  <a:pt x="395" y="1403"/>
                  <a:pt x="311" y="1403"/>
                  <a:pt x="260" y="1351"/>
                </a:cubicBezTo>
                <a:cubicBezTo>
                  <a:pt x="208" y="1299"/>
                  <a:pt x="208" y="1215"/>
                  <a:pt x="260" y="1163"/>
                </a:cubicBezTo>
                <a:cubicBezTo>
                  <a:pt x="505" y="919"/>
                  <a:pt x="505" y="919"/>
                  <a:pt x="505" y="919"/>
                </a:cubicBezTo>
                <a:lnTo>
                  <a:pt x="693" y="110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5" name="Rectangle 284"/>
          <p:cNvSpPr/>
          <p:nvPr/>
        </p:nvSpPr>
        <p:spPr>
          <a:xfrm>
            <a:off x="9083634" y="2753130"/>
            <a:ext cx="10483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Cours</a:t>
            </a:r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6" name="Oval 285"/>
          <p:cNvSpPr/>
          <p:nvPr/>
        </p:nvSpPr>
        <p:spPr>
          <a:xfrm>
            <a:off x="8861292" y="2906742"/>
            <a:ext cx="216000" cy="216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32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2" name="Rectangle 291"/>
          <p:cNvSpPr/>
          <p:nvPr/>
        </p:nvSpPr>
        <p:spPr>
          <a:xfrm>
            <a:off x="9083634" y="3340889"/>
            <a:ext cx="5870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TP</a:t>
            </a:r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3" name="Oval 292"/>
          <p:cNvSpPr/>
          <p:nvPr/>
        </p:nvSpPr>
        <p:spPr>
          <a:xfrm>
            <a:off x="8861292" y="3494501"/>
            <a:ext cx="216000" cy="216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32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4" name="Rectangle 293"/>
          <p:cNvSpPr/>
          <p:nvPr/>
        </p:nvSpPr>
        <p:spPr>
          <a:xfrm>
            <a:off x="9083634" y="3928650"/>
            <a:ext cx="203466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Mini -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projet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295" name="Oval 294"/>
          <p:cNvSpPr/>
          <p:nvPr/>
        </p:nvSpPr>
        <p:spPr>
          <a:xfrm>
            <a:off x="8861292" y="4082260"/>
            <a:ext cx="216000" cy="216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32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78" name="Group 4"/>
          <p:cNvGrpSpPr>
            <a:grpSpLocks noChangeAspect="1"/>
          </p:cNvGrpSpPr>
          <p:nvPr/>
        </p:nvGrpSpPr>
        <p:grpSpPr bwMode="auto">
          <a:xfrm rot="18622380">
            <a:off x="4981226" y="2548114"/>
            <a:ext cx="1469657" cy="2459883"/>
            <a:chOff x="821" y="1182"/>
            <a:chExt cx="2296" cy="3843"/>
          </a:xfrm>
        </p:grpSpPr>
        <p:sp>
          <p:nvSpPr>
            <p:cNvPr id="279" name="AutoShape 3"/>
            <p:cNvSpPr>
              <a:spLocks noChangeAspect="1" noChangeArrowheads="1" noTextEdit="1"/>
            </p:cNvSpPr>
            <p:nvPr/>
          </p:nvSpPr>
          <p:spPr bwMode="auto">
            <a:xfrm>
              <a:off x="821" y="1182"/>
              <a:ext cx="2265" cy="3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0" name="Freeform 106"/>
            <p:cNvSpPr>
              <a:spLocks/>
            </p:cNvSpPr>
            <p:nvPr/>
          </p:nvSpPr>
          <p:spPr bwMode="auto">
            <a:xfrm>
              <a:off x="1584" y="1182"/>
              <a:ext cx="997" cy="941"/>
            </a:xfrm>
            <a:custGeom>
              <a:avLst/>
              <a:gdLst>
                <a:gd name="T0" fmla="*/ 521 w 997"/>
                <a:gd name="T1" fmla="*/ 939 h 941"/>
                <a:gd name="T2" fmla="*/ 546 w 997"/>
                <a:gd name="T3" fmla="*/ 604 h 941"/>
                <a:gd name="T4" fmla="*/ 997 w 997"/>
                <a:gd name="T5" fmla="*/ 0 h 941"/>
                <a:gd name="T6" fmla="*/ 0 w 997"/>
                <a:gd name="T7" fmla="*/ 7 h 941"/>
                <a:gd name="T8" fmla="*/ 467 w 997"/>
                <a:gd name="T9" fmla="*/ 595 h 941"/>
                <a:gd name="T10" fmla="*/ 471 w 997"/>
                <a:gd name="T11" fmla="*/ 941 h 941"/>
                <a:gd name="T12" fmla="*/ 521 w 997"/>
                <a:gd name="T13" fmla="*/ 939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7" h="941">
                  <a:moveTo>
                    <a:pt x="521" y="939"/>
                  </a:moveTo>
                  <a:lnTo>
                    <a:pt x="546" y="604"/>
                  </a:lnTo>
                  <a:lnTo>
                    <a:pt x="997" y="0"/>
                  </a:lnTo>
                  <a:lnTo>
                    <a:pt x="0" y="7"/>
                  </a:lnTo>
                  <a:lnTo>
                    <a:pt x="467" y="595"/>
                  </a:lnTo>
                  <a:lnTo>
                    <a:pt x="471" y="941"/>
                  </a:lnTo>
                  <a:lnTo>
                    <a:pt x="521" y="939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1" name="Freeform 107"/>
            <p:cNvSpPr>
              <a:spLocks/>
            </p:cNvSpPr>
            <p:nvPr/>
          </p:nvSpPr>
          <p:spPr bwMode="auto">
            <a:xfrm>
              <a:off x="822" y="1777"/>
              <a:ext cx="2295" cy="3248"/>
            </a:xfrm>
            <a:custGeom>
              <a:avLst/>
              <a:gdLst>
                <a:gd name="T0" fmla="*/ 1616 w 1726"/>
                <a:gd name="T1" fmla="*/ 847 h 2446"/>
                <a:gd name="T2" fmla="*/ 1555 w 1726"/>
                <a:gd name="T3" fmla="*/ 743 h 2446"/>
                <a:gd name="T4" fmla="*/ 1571 w 1726"/>
                <a:gd name="T5" fmla="*/ 690 h 2446"/>
                <a:gd name="T6" fmla="*/ 1547 w 1726"/>
                <a:gd name="T7" fmla="*/ 725 h 2446"/>
                <a:gd name="T8" fmla="*/ 1545 w 1726"/>
                <a:gd name="T9" fmla="*/ 722 h 2446"/>
                <a:gd name="T10" fmla="*/ 1575 w 1726"/>
                <a:gd name="T11" fmla="*/ 606 h 2446"/>
                <a:gd name="T12" fmla="*/ 1543 w 1726"/>
                <a:gd name="T13" fmla="*/ 371 h 2446"/>
                <a:gd name="T14" fmla="*/ 1488 w 1726"/>
                <a:gd name="T15" fmla="*/ 273 h 2446"/>
                <a:gd name="T16" fmla="*/ 1304 w 1726"/>
                <a:gd name="T17" fmla="*/ 147 h 2446"/>
                <a:gd name="T18" fmla="*/ 1289 w 1726"/>
                <a:gd name="T19" fmla="*/ 140 h 2446"/>
                <a:gd name="T20" fmla="*/ 1288 w 1726"/>
                <a:gd name="T21" fmla="*/ 139 h 2446"/>
                <a:gd name="T22" fmla="*/ 1207 w 1726"/>
                <a:gd name="T23" fmla="*/ 89 h 2446"/>
                <a:gd name="T24" fmla="*/ 1277 w 1726"/>
                <a:gd name="T25" fmla="*/ 95 h 2446"/>
                <a:gd name="T26" fmla="*/ 1020 w 1726"/>
                <a:gd name="T27" fmla="*/ 53 h 2446"/>
                <a:gd name="T28" fmla="*/ 1010 w 1726"/>
                <a:gd name="T29" fmla="*/ 189 h 2446"/>
                <a:gd name="T30" fmla="*/ 1252 w 1726"/>
                <a:gd name="T31" fmla="*/ 256 h 2446"/>
                <a:gd name="T32" fmla="*/ 1242 w 1726"/>
                <a:gd name="T33" fmla="*/ 715 h 2446"/>
                <a:gd name="T34" fmla="*/ 864 w 1726"/>
                <a:gd name="T35" fmla="*/ 936 h 2446"/>
                <a:gd name="T36" fmla="*/ 536 w 1726"/>
                <a:gd name="T37" fmla="*/ 1043 h 2446"/>
                <a:gd name="T38" fmla="*/ 563 w 1726"/>
                <a:gd name="T39" fmla="*/ 330 h 2446"/>
                <a:gd name="T40" fmla="*/ 886 w 1726"/>
                <a:gd name="T41" fmla="*/ 192 h 2446"/>
                <a:gd name="T42" fmla="*/ 884 w 1726"/>
                <a:gd name="T43" fmla="*/ 24 h 2446"/>
                <a:gd name="T44" fmla="*/ 759 w 1726"/>
                <a:gd name="T45" fmla="*/ 61 h 2446"/>
                <a:gd name="T46" fmla="*/ 813 w 1726"/>
                <a:gd name="T47" fmla="*/ 28 h 2446"/>
                <a:gd name="T48" fmla="*/ 437 w 1726"/>
                <a:gd name="T49" fmla="*/ 269 h 2446"/>
                <a:gd name="T50" fmla="*/ 427 w 1726"/>
                <a:gd name="T51" fmla="*/ 173 h 2446"/>
                <a:gd name="T52" fmla="*/ 370 w 1726"/>
                <a:gd name="T53" fmla="*/ 315 h 2446"/>
                <a:gd name="T54" fmla="*/ 364 w 1726"/>
                <a:gd name="T55" fmla="*/ 327 h 2446"/>
                <a:gd name="T56" fmla="*/ 215 w 1726"/>
                <a:gd name="T57" fmla="*/ 491 h 2446"/>
                <a:gd name="T58" fmla="*/ 140 w 1726"/>
                <a:gd name="T59" fmla="*/ 921 h 2446"/>
                <a:gd name="T60" fmla="*/ 142 w 1726"/>
                <a:gd name="T61" fmla="*/ 1056 h 2446"/>
                <a:gd name="T62" fmla="*/ 112 w 1726"/>
                <a:gd name="T63" fmla="*/ 1224 h 2446"/>
                <a:gd name="T64" fmla="*/ 56 w 1726"/>
                <a:gd name="T65" fmla="*/ 1448 h 2446"/>
                <a:gd name="T66" fmla="*/ 0 w 1726"/>
                <a:gd name="T67" fmla="*/ 1586 h 2446"/>
                <a:gd name="T68" fmla="*/ 79 w 1726"/>
                <a:gd name="T69" fmla="*/ 1447 h 2446"/>
                <a:gd name="T70" fmla="*/ 111 w 1726"/>
                <a:gd name="T71" fmla="*/ 1659 h 2446"/>
                <a:gd name="T72" fmla="*/ 164 w 1726"/>
                <a:gd name="T73" fmla="*/ 1854 h 2446"/>
                <a:gd name="T74" fmla="*/ 172 w 1726"/>
                <a:gd name="T75" fmla="*/ 1720 h 2446"/>
                <a:gd name="T76" fmla="*/ 248 w 1726"/>
                <a:gd name="T77" fmla="*/ 1887 h 2446"/>
                <a:gd name="T78" fmla="*/ 301 w 1726"/>
                <a:gd name="T79" fmla="*/ 1970 h 2446"/>
                <a:gd name="T80" fmla="*/ 224 w 1726"/>
                <a:gd name="T81" fmla="*/ 2135 h 2446"/>
                <a:gd name="T82" fmla="*/ 881 w 1726"/>
                <a:gd name="T83" fmla="*/ 2439 h 2446"/>
                <a:gd name="T84" fmla="*/ 1054 w 1726"/>
                <a:gd name="T85" fmla="*/ 2306 h 2446"/>
                <a:gd name="T86" fmla="*/ 1124 w 1726"/>
                <a:gd name="T87" fmla="*/ 2299 h 2446"/>
                <a:gd name="T88" fmla="*/ 1363 w 1726"/>
                <a:gd name="T89" fmla="*/ 2240 h 2446"/>
                <a:gd name="T90" fmla="*/ 1220 w 1726"/>
                <a:gd name="T91" fmla="*/ 2006 h 2446"/>
                <a:gd name="T92" fmla="*/ 1192 w 1726"/>
                <a:gd name="T93" fmla="*/ 1908 h 2446"/>
                <a:gd name="T94" fmla="*/ 1192 w 1726"/>
                <a:gd name="T95" fmla="*/ 1736 h 2446"/>
                <a:gd name="T96" fmla="*/ 1199 w 1726"/>
                <a:gd name="T97" fmla="*/ 1667 h 2446"/>
                <a:gd name="T98" fmla="*/ 1266 w 1726"/>
                <a:gd name="T99" fmla="*/ 1778 h 2446"/>
                <a:gd name="T100" fmla="*/ 1228 w 1726"/>
                <a:gd name="T101" fmla="*/ 1556 h 2446"/>
                <a:gd name="T102" fmla="*/ 1224 w 1726"/>
                <a:gd name="T103" fmla="*/ 1439 h 2446"/>
                <a:gd name="T104" fmla="*/ 1362 w 1726"/>
                <a:gd name="T105" fmla="*/ 1432 h 2446"/>
                <a:gd name="T106" fmla="*/ 1528 w 1726"/>
                <a:gd name="T107" fmla="*/ 1431 h 2446"/>
                <a:gd name="T108" fmla="*/ 1588 w 1726"/>
                <a:gd name="T109" fmla="*/ 1279 h 2446"/>
                <a:gd name="T110" fmla="*/ 1646 w 1726"/>
                <a:gd name="T111" fmla="*/ 1154 h 2446"/>
                <a:gd name="T112" fmla="*/ 1663 w 1726"/>
                <a:gd name="T113" fmla="*/ 1088 h 2446"/>
                <a:gd name="T114" fmla="*/ 1630 w 1726"/>
                <a:gd name="T115" fmla="*/ 1047 h 2446"/>
                <a:gd name="T116" fmla="*/ 1694 w 1726"/>
                <a:gd name="T117" fmla="*/ 1020 h 2446"/>
                <a:gd name="T118" fmla="*/ 1616 w 1726"/>
                <a:gd name="T119" fmla="*/ 847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726" h="2446">
                  <a:moveTo>
                    <a:pt x="1616" y="847"/>
                  </a:moveTo>
                  <a:cubicBezTo>
                    <a:pt x="1592" y="814"/>
                    <a:pt x="1570" y="775"/>
                    <a:pt x="1555" y="743"/>
                  </a:cubicBezTo>
                  <a:cubicBezTo>
                    <a:pt x="1566" y="730"/>
                    <a:pt x="1575" y="714"/>
                    <a:pt x="1571" y="690"/>
                  </a:cubicBezTo>
                  <a:cubicBezTo>
                    <a:pt x="1564" y="701"/>
                    <a:pt x="1556" y="713"/>
                    <a:pt x="1547" y="725"/>
                  </a:cubicBezTo>
                  <a:cubicBezTo>
                    <a:pt x="1546" y="724"/>
                    <a:pt x="1546" y="723"/>
                    <a:pt x="1545" y="722"/>
                  </a:cubicBezTo>
                  <a:cubicBezTo>
                    <a:pt x="1560" y="685"/>
                    <a:pt x="1571" y="644"/>
                    <a:pt x="1575" y="606"/>
                  </a:cubicBezTo>
                  <a:cubicBezTo>
                    <a:pt x="1584" y="523"/>
                    <a:pt x="1568" y="449"/>
                    <a:pt x="1543" y="371"/>
                  </a:cubicBezTo>
                  <a:cubicBezTo>
                    <a:pt x="1530" y="332"/>
                    <a:pt x="1512" y="300"/>
                    <a:pt x="1488" y="273"/>
                  </a:cubicBezTo>
                  <a:cubicBezTo>
                    <a:pt x="1475" y="241"/>
                    <a:pt x="1442" y="210"/>
                    <a:pt x="1304" y="147"/>
                  </a:cubicBezTo>
                  <a:cubicBezTo>
                    <a:pt x="1300" y="145"/>
                    <a:pt x="1295" y="143"/>
                    <a:pt x="1289" y="140"/>
                  </a:cubicBezTo>
                  <a:cubicBezTo>
                    <a:pt x="1289" y="139"/>
                    <a:pt x="1288" y="139"/>
                    <a:pt x="1288" y="139"/>
                  </a:cubicBezTo>
                  <a:cubicBezTo>
                    <a:pt x="1269" y="128"/>
                    <a:pt x="1233" y="98"/>
                    <a:pt x="1207" y="89"/>
                  </a:cubicBezTo>
                  <a:cubicBezTo>
                    <a:pt x="1234" y="91"/>
                    <a:pt x="1277" y="95"/>
                    <a:pt x="1277" y="95"/>
                  </a:cubicBezTo>
                  <a:cubicBezTo>
                    <a:pt x="1270" y="72"/>
                    <a:pt x="1187" y="15"/>
                    <a:pt x="1020" y="53"/>
                  </a:cubicBezTo>
                  <a:cubicBezTo>
                    <a:pt x="1010" y="189"/>
                    <a:pt x="1010" y="189"/>
                    <a:pt x="1010" y="189"/>
                  </a:cubicBezTo>
                  <a:cubicBezTo>
                    <a:pt x="1136" y="197"/>
                    <a:pt x="1228" y="241"/>
                    <a:pt x="1252" y="256"/>
                  </a:cubicBezTo>
                  <a:cubicBezTo>
                    <a:pt x="1348" y="319"/>
                    <a:pt x="1573" y="511"/>
                    <a:pt x="1242" y="715"/>
                  </a:cubicBezTo>
                  <a:cubicBezTo>
                    <a:pt x="1242" y="715"/>
                    <a:pt x="981" y="805"/>
                    <a:pt x="864" y="936"/>
                  </a:cubicBezTo>
                  <a:cubicBezTo>
                    <a:pt x="747" y="1066"/>
                    <a:pt x="613" y="1090"/>
                    <a:pt x="536" y="1043"/>
                  </a:cubicBezTo>
                  <a:cubicBezTo>
                    <a:pt x="459" y="996"/>
                    <a:pt x="118" y="669"/>
                    <a:pt x="563" y="330"/>
                  </a:cubicBezTo>
                  <a:cubicBezTo>
                    <a:pt x="675" y="244"/>
                    <a:pt x="786" y="205"/>
                    <a:pt x="886" y="192"/>
                  </a:cubicBezTo>
                  <a:cubicBezTo>
                    <a:pt x="884" y="24"/>
                    <a:pt x="884" y="24"/>
                    <a:pt x="884" y="24"/>
                  </a:cubicBezTo>
                  <a:cubicBezTo>
                    <a:pt x="847" y="32"/>
                    <a:pt x="802" y="45"/>
                    <a:pt x="759" y="61"/>
                  </a:cubicBezTo>
                  <a:cubicBezTo>
                    <a:pt x="790" y="43"/>
                    <a:pt x="813" y="29"/>
                    <a:pt x="813" y="28"/>
                  </a:cubicBezTo>
                  <a:cubicBezTo>
                    <a:pt x="814" y="14"/>
                    <a:pt x="591" y="0"/>
                    <a:pt x="437" y="269"/>
                  </a:cubicBezTo>
                  <a:cubicBezTo>
                    <a:pt x="434" y="276"/>
                    <a:pt x="427" y="173"/>
                    <a:pt x="427" y="173"/>
                  </a:cubicBezTo>
                  <a:cubicBezTo>
                    <a:pt x="427" y="173"/>
                    <a:pt x="375" y="219"/>
                    <a:pt x="370" y="315"/>
                  </a:cubicBezTo>
                  <a:cubicBezTo>
                    <a:pt x="370" y="320"/>
                    <a:pt x="368" y="323"/>
                    <a:pt x="364" y="327"/>
                  </a:cubicBezTo>
                  <a:cubicBezTo>
                    <a:pt x="300" y="315"/>
                    <a:pt x="239" y="446"/>
                    <a:pt x="215" y="491"/>
                  </a:cubicBezTo>
                  <a:cubicBezTo>
                    <a:pt x="150" y="615"/>
                    <a:pt x="140" y="783"/>
                    <a:pt x="140" y="921"/>
                  </a:cubicBezTo>
                  <a:cubicBezTo>
                    <a:pt x="140" y="966"/>
                    <a:pt x="140" y="1011"/>
                    <a:pt x="142" y="1056"/>
                  </a:cubicBezTo>
                  <a:cubicBezTo>
                    <a:pt x="133" y="1112"/>
                    <a:pt x="121" y="1169"/>
                    <a:pt x="112" y="1224"/>
                  </a:cubicBezTo>
                  <a:cubicBezTo>
                    <a:pt x="100" y="1295"/>
                    <a:pt x="87" y="1382"/>
                    <a:pt x="56" y="1448"/>
                  </a:cubicBezTo>
                  <a:cubicBezTo>
                    <a:pt x="38" y="1486"/>
                    <a:pt x="6" y="1545"/>
                    <a:pt x="0" y="1586"/>
                  </a:cubicBezTo>
                  <a:cubicBezTo>
                    <a:pt x="27" y="1540"/>
                    <a:pt x="60" y="1504"/>
                    <a:pt x="79" y="1447"/>
                  </a:cubicBezTo>
                  <a:cubicBezTo>
                    <a:pt x="85" y="1521"/>
                    <a:pt x="94" y="1587"/>
                    <a:pt x="111" y="1659"/>
                  </a:cubicBezTo>
                  <a:cubicBezTo>
                    <a:pt x="125" y="1720"/>
                    <a:pt x="134" y="1799"/>
                    <a:pt x="164" y="1854"/>
                  </a:cubicBezTo>
                  <a:cubicBezTo>
                    <a:pt x="163" y="1808"/>
                    <a:pt x="169" y="1765"/>
                    <a:pt x="172" y="1720"/>
                  </a:cubicBezTo>
                  <a:cubicBezTo>
                    <a:pt x="172" y="1777"/>
                    <a:pt x="218" y="1842"/>
                    <a:pt x="248" y="1887"/>
                  </a:cubicBezTo>
                  <a:cubicBezTo>
                    <a:pt x="266" y="1914"/>
                    <a:pt x="283" y="1942"/>
                    <a:pt x="301" y="1970"/>
                  </a:cubicBezTo>
                  <a:cubicBezTo>
                    <a:pt x="260" y="2041"/>
                    <a:pt x="228" y="2103"/>
                    <a:pt x="224" y="2135"/>
                  </a:cubicBezTo>
                  <a:cubicBezTo>
                    <a:pt x="208" y="2240"/>
                    <a:pt x="857" y="2446"/>
                    <a:pt x="881" y="2439"/>
                  </a:cubicBezTo>
                  <a:cubicBezTo>
                    <a:pt x="893" y="2435"/>
                    <a:pt x="976" y="2368"/>
                    <a:pt x="1054" y="2306"/>
                  </a:cubicBezTo>
                  <a:cubicBezTo>
                    <a:pt x="1076" y="2302"/>
                    <a:pt x="1100" y="2299"/>
                    <a:pt x="1124" y="2299"/>
                  </a:cubicBezTo>
                  <a:cubicBezTo>
                    <a:pt x="1210" y="2298"/>
                    <a:pt x="1309" y="2321"/>
                    <a:pt x="1363" y="2240"/>
                  </a:cubicBezTo>
                  <a:cubicBezTo>
                    <a:pt x="1309" y="2164"/>
                    <a:pt x="1253" y="2094"/>
                    <a:pt x="1220" y="2006"/>
                  </a:cubicBezTo>
                  <a:cubicBezTo>
                    <a:pt x="1206" y="1970"/>
                    <a:pt x="1193" y="1929"/>
                    <a:pt x="1192" y="1908"/>
                  </a:cubicBezTo>
                  <a:cubicBezTo>
                    <a:pt x="1189" y="1851"/>
                    <a:pt x="1193" y="1793"/>
                    <a:pt x="1192" y="1736"/>
                  </a:cubicBezTo>
                  <a:cubicBezTo>
                    <a:pt x="1191" y="1713"/>
                    <a:pt x="1193" y="1686"/>
                    <a:pt x="1199" y="1667"/>
                  </a:cubicBezTo>
                  <a:cubicBezTo>
                    <a:pt x="1212" y="1697"/>
                    <a:pt x="1237" y="1761"/>
                    <a:pt x="1266" y="1778"/>
                  </a:cubicBezTo>
                  <a:cubicBezTo>
                    <a:pt x="1262" y="1714"/>
                    <a:pt x="1229" y="1623"/>
                    <a:pt x="1228" y="1556"/>
                  </a:cubicBezTo>
                  <a:cubicBezTo>
                    <a:pt x="1228" y="1529"/>
                    <a:pt x="1223" y="1469"/>
                    <a:pt x="1224" y="1439"/>
                  </a:cubicBezTo>
                  <a:cubicBezTo>
                    <a:pt x="1286" y="1421"/>
                    <a:pt x="1312" y="1425"/>
                    <a:pt x="1362" y="1432"/>
                  </a:cubicBezTo>
                  <a:cubicBezTo>
                    <a:pt x="1415" y="1440"/>
                    <a:pt x="1481" y="1447"/>
                    <a:pt x="1528" y="1431"/>
                  </a:cubicBezTo>
                  <a:cubicBezTo>
                    <a:pt x="1588" y="1410"/>
                    <a:pt x="1578" y="1312"/>
                    <a:pt x="1588" y="1279"/>
                  </a:cubicBezTo>
                  <a:cubicBezTo>
                    <a:pt x="1602" y="1228"/>
                    <a:pt x="1685" y="1201"/>
                    <a:pt x="1646" y="1154"/>
                  </a:cubicBezTo>
                  <a:cubicBezTo>
                    <a:pt x="1682" y="1127"/>
                    <a:pt x="1674" y="1103"/>
                    <a:pt x="1663" y="1088"/>
                  </a:cubicBezTo>
                  <a:cubicBezTo>
                    <a:pt x="1653" y="1074"/>
                    <a:pt x="1641" y="1061"/>
                    <a:pt x="1630" y="1047"/>
                  </a:cubicBezTo>
                  <a:cubicBezTo>
                    <a:pt x="1657" y="1044"/>
                    <a:pt x="1682" y="1037"/>
                    <a:pt x="1694" y="1020"/>
                  </a:cubicBezTo>
                  <a:cubicBezTo>
                    <a:pt x="1726" y="977"/>
                    <a:pt x="1669" y="919"/>
                    <a:pt x="1616" y="84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041" name="Picture 17" descr="RÃ©sultat de recherche d'images pour &quot;javascript logo&quot;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951315">
            <a:off x="2674410" y="2435482"/>
            <a:ext cx="803395" cy="491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3" name="Picture 19" descr="RÃ©sultat de recherche d'images pour &quot;html logo&quot;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97322">
            <a:off x="2457300" y="1984833"/>
            <a:ext cx="439559" cy="439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5" name="Picture 21" descr="RÃ©sultat de recherche d'images pour &quot;css logo&quot;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785318">
            <a:off x="3231625" y="1811068"/>
            <a:ext cx="359723" cy="507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7" name="Picture 23" descr="RÃ©sultat de recherche d'images pour &quot;html canvas&quot;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675622">
            <a:off x="2103651" y="2607592"/>
            <a:ext cx="475637" cy="475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9" name="Picture 25" descr="RÃ©sultat de recherche d'images pour &quot;vs code&quot;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093791">
            <a:off x="3505418" y="2660401"/>
            <a:ext cx="346396" cy="344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1" name="Picture 27" descr="RÃ©sultat de recherche d'images pour &quot;sublimetext&quot;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466904">
            <a:off x="4048006" y="1772979"/>
            <a:ext cx="452597" cy="452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3" name="Picture 29" descr="RÃ©sultat de recherche d'images pour &quot;svg&quot;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65748">
            <a:off x="1881117" y="3092535"/>
            <a:ext cx="545327" cy="521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5" name="Picture 31" descr="RÃ©sultat de recherche d'images pour &quot;firefox&quot;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17732">
            <a:off x="2661483" y="3240184"/>
            <a:ext cx="413862" cy="413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7" name="Picture 33" descr="RÃ©sultat de recherche d'images pour &quot;chrome&quot;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5996" y="2292928"/>
            <a:ext cx="348092" cy="348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9" name="Picture 35" descr="RÃ©sultat de recherche d'images pour &quot;edge&quot;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878524">
            <a:off x="2061544" y="3796644"/>
            <a:ext cx="332102" cy="354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50576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Insérer</a:t>
            </a:r>
            <a:r>
              <a:rPr lang="en-US" sz="4000" dirty="0">
                <a:latin typeface="Titillium Lt" panose="00000400000000000000" pitchFamily="50" charset="0"/>
              </a:rPr>
              <a:t> des images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BALISE &lt;</a:t>
            </a:r>
            <a:r>
              <a:rPr lang="en-US" sz="1400" dirty="0" err="1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img</a:t>
            </a:r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&gt;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1" name="TextBox 57"/>
          <p:cNvSpPr txBox="1"/>
          <p:nvPr/>
        </p:nvSpPr>
        <p:spPr>
          <a:xfrm>
            <a:off x="7328868" y="1361650"/>
            <a:ext cx="3275462" cy="461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286603" y="1375298"/>
            <a:ext cx="11505063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Utilisation basique :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img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src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=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"image.png"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alt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=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"Une belle image"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/&gt;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Attributs principaux : 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src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 URL (adresse) de l’image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alt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 texte alternatif (pour les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malvoyants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, les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moteurs de recherche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ou si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problème de chargement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width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,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height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 dimensions de l’image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(on verra plus tard une meilleure méthode)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327" b="39562"/>
          <a:stretch/>
        </p:blipFill>
        <p:spPr bwMode="auto">
          <a:xfrm>
            <a:off x="2913869" y="4376119"/>
            <a:ext cx="5888937" cy="18767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077250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Insérer</a:t>
            </a:r>
            <a:r>
              <a:rPr lang="en-US" sz="4000" dirty="0">
                <a:latin typeface="Titillium Lt" panose="00000400000000000000" pitchFamily="50" charset="0"/>
              </a:rPr>
              <a:t> des images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UTILISATION DE L’ATTRIBUT alt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1" name="TextBox 57"/>
          <p:cNvSpPr txBox="1"/>
          <p:nvPr/>
        </p:nvSpPr>
        <p:spPr>
          <a:xfrm>
            <a:off x="7328868" y="1361650"/>
            <a:ext cx="3275462" cy="461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286603" y="1375298"/>
            <a:ext cx="11505063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Mauvaise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utilisation de l’attribut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alt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Bonne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utilisation de l’attribut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alt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</p:txBody>
      </p:sp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75" y="4422830"/>
            <a:ext cx="10915650" cy="153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2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41"/>
          <a:stretch/>
        </p:blipFill>
        <p:spPr bwMode="auto">
          <a:xfrm>
            <a:off x="679691" y="1926525"/>
            <a:ext cx="10874134" cy="147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404988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Ancres</a:t>
            </a:r>
            <a:r>
              <a:rPr lang="en-US" sz="4000" dirty="0">
                <a:latin typeface="Titillium Lt" panose="00000400000000000000" pitchFamily="50" charset="0"/>
              </a:rPr>
              <a:t> et </a:t>
            </a:r>
            <a:r>
              <a:rPr lang="en-US" sz="4000" dirty="0" err="1">
                <a:latin typeface="Titillium Lt" panose="00000400000000000000" pitchFamily="50" charset="0"/>
              </a:rPr>
              <a:t>hyperliens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BALISE &lt;a&gt;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1" name="TextBox 57"/>
          <p:cNvSpPr txBox="1"/>
          <p:nvPr/>
        </p:nvSpPr>
        <p:spPr>
          <a:xfrm>
            <a:off x="7328868" y="1361650"/>
            <a:ext cx="3275462" cy="461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286603" y="1375298"/>
            <a:ext cx="11505063" cy="4616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Utilisation basique :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&lt;a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href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=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"index.html"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Retourner à la page d’accueil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&lt;/a&gt;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Attributs principaux :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href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 destination du lien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target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 où sera ouvert le lien</a:t>
            </a:r>
          </a:p>
          <a:p>
            <a:pPr marL="1200150" marR="0" lvl="2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_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self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 dans la même fenêtre / même onglet (valeur par défaut)</a:t>
            </a:r>
          </a:p>
          <a:p>
            <a:pPr marL="1200150" marR="0" lvl="2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_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blank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 dans un nouvel onglet / nouvelle fenêtre (      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faille de sécurité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; voir « 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noopener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/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noreferrer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 »)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title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 titre du document cible (affiché dans une info-bulle)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download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 indique que la cible doit être téléchargée et non ouverte dans le navigateur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</p:txBody>
      </p:sp>
      <p:sp>
        <p:nvSpPr>
          <p:cNvPr id="9" name="Freeform 866"/>
          <p:cNvSpPr>
            <a:spLocks noEditPoints="1"/>
          </p:cNvSpPr>
          <p:nvPr/>
        </p:nvSpPr>
        <p:spPr bwMode="auto">
          <a:xfrm>
            <a:off x="6532764" y="4422255"/>
            <a:ext cx="243471" cy="214040"/>
          </a:xfrm>
          <a:custGeom>
            <a:avLst/>
            <a:gdLst>
              <a:gd name="T0" fmla="*/ 491 w 494"/>
              <a:gd name="T1" fmla="*/ 409 h 435"/>
              <a:gd name="T2" fmla="*/ 262 w 494"/>
              <a:gd name="T3" fmla="*/ 9 h 435"/>
              <a:gd name="T4" fmla="*/ 247 w 494"/>
              <a:gd name="T5" fmla="*/ 0 h 435"/>
              <a:gd name="T6" fmla="*/ 232 w 494"/>
              <a:gd name="T7" fmla="*/ 9 h 435"/>
              <a:gd name="T8" fmla="*/ 4 w 494"/>
              <a:gd name="T9" fmla="*/ 409 h 435"/>
              <a:gd name="T10" fmla="*/ 4 w 494"/>
              <a:gd name="T11" fmla="*/ 427 h 435"/>
              <a:gd name="T12" fmla="*/ 19 w 494"/>
              <a:gd name="T13" fmla="*/ 435 h 435"/>
              <a:gd name="T14" fmla="*/ 475 w 494"/>
              <a:gd name="T15" fmla="*/ 435 h 435"/>
              <a:gd name="T16" fmla="*/ 490 w 494"/>
              <a:gd name="T17" fmla="*/ 427 h 435"/>
              <a:gd name="T18" fmla="*/ 490 w 494"/>
              <a:gd name="T19" fmla="*/ 409 h 435"/>
              <a:gd name="T20" fmla="*/ 491 w 494"/>
              <a:gd name="T21" fmla="*/ 409 h 435"/>
              <a:gd name="T22" fmla="*/ 275 w 494"/>
              <a:gd name="T23" fmla="*/ 384 h 435"/>
              <a:gd name="T24" fmla="*/ 219 w 494"/>
              <a:gd name="T25" fmla="*/ 384 h 435"/>
              <a:gd name="T26" fmla="*/ 219 w 494"/>
              <a:gd name="T27" fmla="*/ 333 h 435"/>
              <a:gd name="T28" fmla="*/ 275 w 494"/>
              <a:gd name="T29" fmla="*/ 333 h 435"/>
              <a:gd name="T30" fmla="*/ 275 w 494"/>
              <a:gd name="T31" fmla="*/ 384 h 435"/>
              <a:gd name="T32" fmla="*/ 275 w 494"/>
              <a:gd name="T33" fmla="*/ 295 h 435"/>
              <a:gd name="T34" fmla="*/ 219 w 494"/>
              <a:gd name="T35" fmla="*/ 295 h 435"/>
              <a:gd name="T36" fmla="*/ 219 w 494"/>
              <a:gd name="T37" fmla="*/ 141 h 435"/>
              <a:gd name="T38" fmla="*/ 275 w 494"/>
              <a:gd name="T39" fmla="*/ 141 h 435"/>
              <a:gd name="T40" fmla="*/ 275 w 494"/>
              <a:gd name="T41" fmla="*/ 295 h 4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94" h="435">
                <a:moveTo>
                  <a:pt x="491" y="409"/>
                </a:moveTo>
                <a:cubicBezTo>
                  <a:pt x="262" y="9"/>
                  <a:pt x="262" y="9"/>
                  <a:pt x="262" y="9"/>
                </a:cubicBezTo>
                <a:cubicBezTo>
                  <a:pt x="259" y="4"/>
                  <a:pt x="253" y="0"/>
                  <a:pt x="247" y="0"/>
                </a:cubicBezTo>
                <a:cubicBezTo>
                  <a:pt x="241" y="0"/>
                  <a:pt x="235" y="4"/>
                  <a:pt x="232" y="9"/>
                </a:cubicBezTo>
                <a:cubicBezTo>
                  <a:pt x="4" y="409"/>
                  <a:pt x="4" y="409"/>
                  <a:pt x="4" y="409"/>
                </a:cubicBezTo>
                <a:cubicBezTo>
                  <a:pt x="0" y="415"/>
                  <a:pt x="0" y="421"/>
                  <a:pt x="4" y="427"/>
                </a:cubicBezTo>
                <a:cubicBezTo>
                  <a:pt x="7" y="432"/>
                  <a:pt x="13" y="435"/>
                  <a:pt x="19" y="435"/>
                </a:cubicBezTo>
                <a:cubicBezTo>
                  <a:pt x="475" y="435"/>
                  <a:pt x="475" y="435"/>
                  <a:pt x="475" y="435"/>
                </a:cubicBezTo>
                <a:cubicBezTo>
                  <a:pt x="481" y="435"/>
                  <a:pt x="487" y="432"/>
                  <a:pt x="490" y="427"/>
                </a:cubicBezTo>
                <a:cubicBezTo>
                  <a:pt x="493" y="421"/>
                  <a:pt x="494" y="415"/>
                  <a:pt x="490" y="409"/>
                </a:cubicBezTo>
                <a:lnTo>
                  <a:pt x="491" y="409"/>
                </a:lnTo>
                <a:close/>
                <a:moveTo>
                  <a:pt x="275" y="384"/>
                </a:moveTo>
                <a:cubicBezTo>
                  <a:pt x="219" y="384"/>
                  <a:pt x="219" y="384"/>
                  <a:pt x="219" y="384"/>
                </a:cubicBezTo>
                <a:cubicBezTo>
                  <a:pt x="219" y="333"/>
                  <a:pt x="219" y="333"/>
                  <a:pt x="219" y="333"/>
                </a:cubicBezTo>
                <a:cubicBezTo>
                  <a:pt x="275" y="333"/>
                  <a:pt x="275" y="333"/>
                  <a:pt x="275" y="333"/>
                </a:cubicBezTo>
                <a:lnTo>
                  <a:pt x="275" y="384"/>
                </a:lnTo>
                <a:close/>
                <a:moveTo>
                  <a:pt x="275" y="295"/>
                </a:moveTo>
                <a:cubicBezTo>
                  <a:pt x="219" y="295"/>
                  <a:pt x="219" y="295"/>
                  <a:pt x="219" y="295"/>
                </a:cubicBezTo>
                <a:cubicBezTo>
                  <a:pt x="219" y="141"/>
                  <a:pt x="219" y="141"/>
                  <a:pt x="219" y="141"/>
                </a:cubicBezTo>
                <a:cubicBezTo>
                  <a:pt x="275" y="141"/>
                  <a:pt x="275" y="141"/>
                  <a:pt x="275" y="141"/>
                </a:cubicBezTo>
                <a:lnTo>
                  <a:pt x="275" y="29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98538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Ancres</a:t>
            </a:r>
            <a:r>
              <a:rPr lang="en-US" sz="4000" dirty="0">
                <a:latin typeface="Titillium Lt" panose="00000400000000000000" pitchFamily="50" charset="0"/>
              </a:rPr>
              <a:t> et </a:t>
            </a:r>
            <a:r>
              <a:rPr lang="en-US" sz="4000" dirty="0" err="1">
                <a:latin typeface="Titillium Lt" panose="00000400000000000000" pitchFamily="50" charset="0"/>
              </a:rPr>
              <a:t>hyperliens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BALISE &lt;a&gt;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1" name="TextBox 57"/>
          <p:cNvSpPr txBox="1"/>
          <p:nvPr/>
        </p:nvSpPr>
        <p:spPr>
          <a:xfrm>
            <a:off x="7328868" y="1361650"/>
            <a:ext cx="3275462" cy="461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286603" y="1375298"/>
            <a:ext cx="1150506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Lien à partir d’une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image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&lt;a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href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=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"index.html"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&gt;&lt;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img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src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=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"une_image.png"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&gt;&lt;/a&gt;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4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Lien vers une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ancre dans une page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</a:t>
            </a: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&lt;h2 </a:t>
            </a: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id</a:t>
            </a: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=</a:t>
            </a: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"C4"</a:t>
            </a: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Chapitre 4</a:t>
            </a: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&lt;/h2&gt;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	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&lt;a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href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=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"html_demo.html#C4"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Aller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au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chapitre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4 de la page Demo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&lt;/a&gt;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4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Lien qui compose un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numéro de téléphone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	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&lt;a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href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=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"tel:0123456789"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Appelez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-nous !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&lt;/a&gt;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Lien qui envoie un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mail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	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&lt;a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href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=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"mailto:example@example.com?subject=Renseignement"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Contactez-nous !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&lt;/a&gt;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42633026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57"/>
          <p:cNvSpPr txBox="1"/>
          <p:nvPr/>
        </p:nvSpPr>
        <p:spPr>
          <a:xfrm>
            <a:off x="286603" y="1375298"/>
            <a:ext cx="11505063" cy="463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3 types de listes :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Listes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BALISES &lt;</a:t>
            </a:r>
            <a:r>
              <a:rPr lang="en-US" sz="1400" dirty="0" err="1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ul</a:t>
            </a:r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&gt;, &lt;</a:t>
            </a:r>
            <a:r>
              <a:rPr lang="en-US" sz="1400" dirty="0" err="1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ol</a:t>
            </a:r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&gt;, &lt;li&gt;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/>
          </p:nvPr>
        </p:nvGraphicFramePr>
        <p:xfrm>
          <a:off x="416066" y="2001596"/>
          <a:ext cx="11359868" cy="384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866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127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604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  <a:latin typeface="Titillium" pitchFamily="50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non ordonnée</a:t>
                      </a:r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2"/>
                          </a:solidFill>
                          <a:latin typeface="Titillium" pitchFamily="50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ordonnée</a:t>
                      </a:r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chemeClr val="tx1"/>
                          </a:solidFill>
                          <a:latin typeface="Titillium" pitchFamily="50" charset="0"/>
                          <a:ea typeface="Open Sans Condensed Light" panose="020B0306030504020204" pitchFamily="34" charset="0"/>
                          <a:cs typeface="Open Sans Condensed Light" panose="020B0306030504020204" pitchFamily="34" charset="0"/>
                          <a:sym typeface="Wingdings" panose="05000000000000000000" pitchFamily="2" charset="2"/>
                        </a:rPr>
                        <a:t>description / définition</a:t>
                      </a:r>
                      <a:endPara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b="0" dirty="0">
                          <a:solidFill>
                            <a:schemeClr val="bg1"/>
                          </a:solidFill>
                          <a:latin typeface="Titillium" pitchFamily="50" charset="0"/>
                        </a:rPr>
                        <a:t>Œufs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b="0" dirty="0">
                          <a:solidFill>
                            <a:schemeClr val="bg1"/>
                          </a:solidFill>
                          <a:latin typeface="Titillium" pitchFamily="50" charset="0"/>
                        </a:rPr>
                        <a:t>Farine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b="0" dirty="0">
                          <a:solidFill>
                            <a:schemeClr val="bg1"/>
                          </a:solidFill>
                          <a:latin typeface="Titillium" pitchFamily="50" charset="0"/>
                        </a:rPr>
                        <a:t>Lait</a:t>
                      </a:r>
                    </a:p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fr-FR" b="0" dirty="0">
                          <a:solidFill>
                            <a:schemeClr val="tx2"/>
                          </a:solidFill>
                          <a:latin typeface="Titillium" pitchFamily="50" charset="0"/>
                        </a:rPr>
                        <a:t>Harvard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fr-FR" b="0" dirty="0">
                          <a:solidFill>
                            <a:schemeClr val="tx2"/>
                          </a:solidFill>
                          <a:latin typeface="Titillium" pitchFamily="50" charset="0"/>
                        </a:rPr>
                        <a:t>Stanford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fr-FR" b="0" dirty="0">
                          <a:solidFill>
                            <a:schemeClr val="tx2"/>
                          </a:solidFill>
                          <a:latin typeface="Titillium" pitchFamily="50" charset="0"/>
                        </a:rPr>
                        <a:t>Cambridge</a:t>
                      </a:r>
                    </a:p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  <a:latin typeface="Titillium" pitchFamily="50" charset="0"/>
                        </a:rPr>
                        <a:t>Café</a:t>
                      </a:r>
                    </a:p>
                    <a:p>
                      <a:r>
                        <a:rPr lang="en-US" b="0" dirty="0">
                          <a:solidFill>
                            <a:schemeClr val="tx1"/>
                          </a:solidFill>
                          <a:latin typeface="Titillium" pitchFamily="50" charset="0"/>
                        </a:rPr>
                        <a:t>      - </a:t>
                      </a:r>
                      <a:r>
                        <a:rPr lang="en-US" b="0" dirty="0" err="1">
                          <a:solidFill>
                            <a:schemeClr val="tx1"/>
                          </a:solidFill>
                          <a:latin typeface="Titillium" pitchFamily="50" charset="0"/>
                        </a:rPr>
                        <a:t>boisson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latin typeface="Titillium" pitchFamily="50" charset="0"/>
                        </a:rPr>
                        <a:t> </a:t>
                      </a:r>
                      <a:r>
                        <a:rPr lang="en-US" b="0" dirty="0" err="1">
                          <a:solidFill>
                            <a:schemeClr val="tx1"/>
                          </a:solidFill>
                          <a:latin typeface="Titillium" pitchFamily="50" charset="0"/>
                        </a:rPr>
                        <a:t>chaude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latin typeface="Titillium" pitchFamily="50" charset="0"/>
                        </a:rPr>
                        <a:t> noire</a:t>
                      </a:r>
                    </a:p>
                    <a:p>
                      <a:r>
                        <a:rPr lang="en-US" b="0" dirty="0" err="1">
                          <a:solidFill>
                            <a:schemeClr val="tx1"/>
                          </a:solidFill>
                          <a:latin typeface="Titillium" pitchFamily="50" charset="0"/>
                        </a:rPr>
                        <a:t>Lait</a:t>
                      </a:r>
                      <a:endParaRPr lang="en-US" b="0" dirty="0">
                        <a:solidFill>
                          <a:schemeClr val="tx1"/>
                        </a:solidFill>
                        <a:latin typeface="Titillium" pitchFamily="50" charset="0"/>
                      </a:endParaRPr>
                    </a:p>
                    <a:p>
                      <a:r>
                        <a:rPr lang="en-US" b="0" baseline="0" dirty="0">
                          <a:solidFill>
                            <a:schemeClr val="tx1"/>
                          </a:solidFill>
                          <a:latin typeface="Titillium" pitchFamily="50" charset="0"/>
                        </a:rPr>
                        <a:t>      - </a:t>
                      </a:r>
                      <a:r>
                        <a:rPr lang="en-US" b="0" dirty="0" err="1">
                          <a:solidFill>
                            <a:schemeClr val="tx1"/>
                          </a:solidFill>
                          <a:latin typeface="Titillium" pitchFamily="50" charset="0"/>
                        </a:rPr>
                        <a:t>boisson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latin typeface="Titillium" pitchFamily="50" charset="0"/>
                        </a:rPr>
                        <a:t> </a:t>
                      </a:r>
                      <a:r>
                        <a:rPr lang="en-US" b="0" dirty="0" err="1">
                          <a:solidFill>
                            <a:schemeClr val="tx1"/>
                          </a:solidFill>
                          <a:latin typeface="Titillium" pitchFamily="50" charset="0"/>
                        </a:rPr>
                        <a:t>froide</a:t>
                      </a:r>
                      <a:r>
                        <a:rPr lang="en-US" b="0" baseline="0" dirty="0">
                          <a:solidFill>
                            <a:schemeClr val="tx1"/>
                          </a:solidFill>
                          <a:latin typeface="Titillium" pitchFamily="50" charset="0"/>
                        </a:rPr>
                        <a:t> blanche</a:t>
                      </a:r>
                      <a:endParaRPr lang="fr-FR" b="0" dirty="0">
                        <a:solidFill>
                          <a:schemeClr val="tx1"/>
                        </a:solidFill>
                        <a:latin typeface="Titillium" pitchFamily="50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800" b="0" i="0" u="none" strike="noStrike" kern="1200" baseline="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&lt;</a:t>
                      </a:r>
                      <a:r>
                        <a:rPr lang="fr-FR" sz="1800" b="0" i="0" u="none" strike="noStrike" kern="1200" baseline="0" dirty="0" err="1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ul</a:t>
                      </a:r>
                      <a:r>
                        <a:rPr lang="fr-FR" sz="1800" b="0" i="0" u="none" strike="noStrike" kern="1200" baseline="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&gt;</a:t>
                      </a:r>
                    </a:p>
                    <a:p>
                      <a:r>
                        <a:rPr lang="fr-FR" sz="1800" b="0" i="0" u="none" strike="noStrike" kern="1200" baseline="0" dirty="0">
                          <a:solidFill>
                            <a:schemeClr val="lt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fr-FR" sz="1800" b="0" i="0" u="none" strike="noStrike" kern="1200" baseline="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&lt;li&gt;</a:t>
                      </a:r>
                      <a:r>
                        <a:rPr lang="fr-FR" sz="1800" b="0" i="0" u="none" strike="noStrike" kern="1200" baseline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Œufs</a:t>
                      </a:r>
                      <a:r>
                        <a:rPr lang="fr-FR" sz="1800" b="0" i="0" u="none" strike="noStrike" kern="1200" baseline="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&lt;/li&gt;</a:t>
                      </a:r>
                    </a:p>
                    <a:p>
                      <a:r>
                        <a:rPr lang="fr-FR" sz="1800" b="0" i="0" u="none" strike="noStrike" kern="1200" baseline="0" dirty="0">
                          <a:solidFill>
                            <a:schemeClr val="lt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fr-FR" sz="1800" b="0" i="0" u="none" strike="noStrike" kern="1200" baseline="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&lt;li&gt;</a:t>
                      </a:r>
                      <a:r>
                        <a:rPr lang="fr-FR" sz="1800" b="0" i="0" u="none" strike="noStrike" kern="1200" baseline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Farine</a:t>
                      </a:r>
                      <a:r>
                        <a:rPr lang="fr-FR" sz="1800" b="0" i="0" u="none" strike="noStrike" kern="1200" baseline="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&lt;/li&gt;</a:t>
                      </a:r>
                    </a:p>
                    <a:p>
                      <a:r>
                        <a:rPr lang="fr-FR" sz="1800" b="0" i="0" u="none" strike="noStrike" kern="1200" baseline="0" dirty="0">
                          <a:solidFill>
                            <a:schemeClr val="lt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fr-FR" sz="1800" b="0" i="0" u="none" strike="noStrike" kern="1200" baseline="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&lt;li&gt;</a:t>
                      </a:r>
                      <a:r>
                        <a:rPr lang="fr-FR" sz="1800" b="0" i="0" u="none" strike="noStrike" kern="1200" baseline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Lait</a:t>
                      </a:r>
                      <a:r>
                        <a:rPr lang="fr-FR" sz="1800" b="0" i="0" u="none" strike="noStrike" kern="1200" baseline="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&lt;/li&gt;</a:t>
                      </a:r>
                    </a:p>
                    <a:p>
                      <a:r>
                        <a:rPr lang="fr-FR" sz="1800" b="0" i="0" u="none" strike="noStrike" kern="1200" baseline="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&lt;/</a:t>
                      </a:r>
                      <a:r>
                        <a:rPr lang="fr-FR" sz="1800" b="0" i="0" u="none" strike="noStrike" kern="1200" baseline="0" dirty="0" err="1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ul</a:t>
                      </a:r>
                      <a:r>
                        <a:rPr lang="fr-FR" sz="1800" b="0" i="0" u="none" strike="noStrike" kern="1200" baseline="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&gt;</a:t>
                      </a:r>
                      <a:endParaRPr lang="fr-FR" b="0" dirty="0">
                        <a:solidFill>
                          <a:schemeClr val="bg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800" b="0" i="0" u="none" strike="noStrike" kern="1200" baseline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&lt;</a:t>
                      </a:r>
                      <a:r>
                        <a:rPr lang="fr-FR" sz="1800" b="0" i="0" u="none" strike="noStrike" kern="1200" baseline="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ol</a:t>
                      </a:r>
                      <a:r>
                        <a:rPr lang="fr-FR" sz="1800" b="0" i="0" u="none" strike="noStrike" kern="1200" baseline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&gt;</a:t>
                      </a:r>
                    </a:p>
                    <a:p>
                      <a:r>
                        <a:rPr lang="fr-FR" sz="1800" b="0" i="0" u="none" strike="noStrike" kern="1200" baseline="0" dirty="0">
                          <a:solidFill>
                            <a:schemeClr val="lt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fr-FR" sz="1800" b="0" i="0" u="none" strike="noStrike" kern="1200" baseline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&lt;li&gt;</a:t>
                      </a:r>
                      <a:r>
                        <a:rPr lang="fr-FR" sz="1800" b="0" i="0" u="none" strike="noStrike" kern="1200" baseline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Harvard</a:t>
                      </a:r>
                      <a:r>
                        <a:rPr lang="fr-FR" sz="1800" b="0" i="0" u="none" strike="noStrike" kern="1200" baseline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&lt;/li&gt;</a:t>
                      </a:r>
                    </a:p>
                    <a:p>
                      <a:r>
                        <a:rPr lang="fr-FR" sz="1800" b="0" i="0" u="none" strike="noStrike" kern="1200" baseline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 &lt;li&gt;</a:t>
                      </a:r>
                      <a:r>
                        <a:rPr lang="fr-FR" sz="1800" b="0" i="0" u="none" strike="noStrike" kern="1200" baseline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Stanford</a:t>
                      </a:r>
                      <a:r>
                        <a:rPr lang="fr-FR" sz="1800" b="0" i="0" u="none" strike="noStrike" kern="1200" baseline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&lt;/li&gt;</a:t>
                      </a:r>
                    </a:p>
                    <a:p>
                      <a:r>
                        <a:rPr lang="fr-FR" sz="1800" b="0" i="0" u="none" strike="noStrike" kern="1200" baseline="0" dirty="0">
                          <a:solidFill>
                            <a:schemeClr val="lt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fr-FR" sz="1800" b="0" i="0" u="none" strike="noStrike" kern="1200" baseline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&lt;li&gt;</a:t>
                      </a:r>
                      <a:r>
                        <a:rPr lang="fr-FR" sz="1800" b="0" i="0" u="none" strike="noStrike" kern="1200" baseline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Cambridge</a:t>
                      </a:r>
                      <a:r>
                        <a:rPr lang="fr-FR" sz="1800" b="0" i="0" u="none" strike="noStrike" kern="1200" baseline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&lt;/li&gt;</a:t>
                      </a:r>
                    </a:p>
                    <a:p>
                      <a:r>
                        <a:rPr lang="fr-FR" sz="1800" b="0" i="0" u="none" strike="noStrike" kern="1200" baseline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&lt;/</a:t>
                      </a:r>
                      <a:r>
                        <a:rPr lang="fr-FR" sz="1800" b="0" i="0" u="none" strike="noStrike" kern="1200" baseline="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ol</a:t>
                      </a:r>
                      <a:r>
                        <a:rPr lang="fr-FR" sz="1800" b="0" i="0" u="none" strike="noStrike" kern="1200" baseline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&gt;</a:t>
                      </a:r>
                      <a:endParaRPr lang="fr-FR" b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&lt;dl&gt;</a:t>
                      </a:r>
                    </a:p>
                    <a:p>
                      <a:r>
                        <a:rPr lang="en-US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&lt;</a:t>
                      </a:r>
                      <a:r>
                        <a:rPr lang="en-US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&gt;</a:t>
                      </a:r>
                      <a:r>
                        <a:rPr lang="en-US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Café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&lt;/</a:t>
                      </a:r>
                      <a:r>
                        <a:rPr lang="en-US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&gt;</a:t>
                      </a:r>
                    </a:p>
                    <a:p>
                      <a:r>
                        <a:rPr lang="en-US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&lt;</a:t>
                      </a:r>
                      <a:r>
                        <a:rPr lang="en-US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dd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&gt;</a:t>
                      </a:r>
                      <a:r>
                        <a:rPr lang="en-US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boisson</a:t>
                      </a:r>
                      <a:r>
                        <a:rPr lang="en-US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chaude</a:t>
                      </a:r>
                      <a:r>
                        <a:rPr lang="en-US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noire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&lt;/</a:t>
                      </a:r>
                      <a:r>
                        <a:rPr lang="en-US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dd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&gt;</a:t>
                      </a:r>
                    </a:p>
                    <a:p>
                      <a:endParaRPr lang="en-US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r>
                        <a:rPr lang="en-US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&lt;</a:t>
                      </a:r>
                      <a:r>
                        <a:rPr lang="en-US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&gt;</a:t>
                      </a:r>
                      <a:r>
                        <a:rPr lang="en-US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Lait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&lt;/</a:t>
                      </a:r>
                      <a:r>
                        <a:rPr lang="en-US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&gt;</a:t>
                      </a:r>
                    </a:p>
                    <a:p>
                      <a:r>
                        <a:rPr lang="en-US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&lt;</a:t>
                      </a:r>
                      <a:r>
                        <a:rPr lang="en-US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dd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&gt;</a:t>
                      </a:r>
                      <a:r>
                        <a:rPr lang="en-US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boisson</a:t>
                      </a:r>
                      <a:r>
                        <a:rPr lang="en-US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b="0" dirty="0" err="1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froid</a:t>
                      </a:r>
                      <a:r>
                        <a:rPr lang="en-US" b="0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noire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&lt;/</a:t>
                      </a:r>
                      <a:r>
                        <a:rPr lang="en-US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dd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&gt;</a:t>
                      </a:r>
                    </a:p>
                    <a:p>
                      <a:r>
                        <a:rPr lang="en-US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&lt;/dl&gt;</a:t>
                      </a:r>
                      <a:endParaRPr lang="fr-FR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30932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57"/>
          <p:cNvSpPr txBox="1"/>
          <p:nvPr/>
        </p:nvSpPr>
        <p:spPr>
          <a:xfrm>
            <a:off x="286603" y="1375298"/>
            <a:ext cx="1150506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On peut changer les numéros des items d’une liste ordonnée 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On peut changer l’aspect des puces (liste non ordonnée) ou des ordinaux (liste ordonnée) avec une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propriété CSS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Listes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PERSONNALISER LES LISTES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pic>
        <p:nvPicPr>
          <p:cNvPr id="11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4479" y="1865600"/>
            <a:ext cx="6789309" cy="1513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1283" y="3977930"/>
            <a:ext cx="7169434" cy="2343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967110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57"/>
          <p:cNvSpPr txBox="1"/>
          <p:nvPr/>
        </p:nvSpPr>
        <p:spPr>
          <a:xfrm>
            <a:off x="286603" y="1375298"/>
            <a:ext cx="11505063" cy="463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On peut imbriquer des listes, même de différents types :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Listes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LISTES IMBRIQUEES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866" y="2045888"/>
            <a:ext cx="8378536" cy="23292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014588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57"/>
          <p:cNvSpPr txBox="1"/>
          <p:nvPr/>
        </p:nvSpPr>
        <p:spPr>
          <a:xfrm>
            <a:off x="286603" y="1375298"/>
            <a:ext cx="11505063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Avant HTML5, on utilisait souvent les listes pour créer des menus :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ul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 &lt;li&gt;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&lt;a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href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=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"#"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Accueil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&lt;/a&gt;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&lt;/li&gt;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 &lt;li&gt;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&lt;a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href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=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"#"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 propos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&lt;/a&gt;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&lt;/li&gt;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 &lt;li&gt;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&lt;a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href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=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"#"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Contact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&lt;/a&gt;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&lt;/li&gt;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ul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1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Depuis HTML5, on dispose de la balise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nav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pour renforcer la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sémantique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(une liste est une liste et une barre de navigation est une barre de navigation) :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nav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 &lt;a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href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=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"#"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Accueil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&lt;/a&gt;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 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&lt;a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href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=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"#"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 propos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&lt;/a&gt;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 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&lt;a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href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=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"#"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Contact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&lt;/a&gt;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nav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69875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Cependant, il est courant de continuer à utiliser des listes, notamment pour un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menu hiérarchique 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Barre de navigation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COMMENT CREER UN MENU SIMPLEMENT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261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57"/>
          <p:cNvSpPr txBox="1"/>
          <p:nvPr/>
        </p:nvSpPr>
        <p:spPr>
          <a:xfrm>
            <a:off x="286603" y="1375298"/>
            <a:ext cx="11505063" cy="878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Un tableau simple :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Tableaux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PRESENTER DES DONNEES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7CFCC2A-3B8A-46C6-80C9-48969DA806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2082" y="1930123"/>
            <a:ext cx="7847836" cy="4228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242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57"/>
          <p:cNvSpPr txBox="1"/>
          <p:nvPr/>
        </p:nvSpPr>
        <p:spPr>
          <a:xfrm>
            <a:off x="286603" y="1375298"/>
            <a:ext cx="11505063" cy="463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On peut fusionner des lignes ou des colonnes :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Tableaux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FUSIONNER DES LIGNES OU DES COLONNES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055" y="1838310"/>
            <a:ext cx="6589568" cy="42290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57"/>
          <p:cNvSpPr txBox="1"/>
          <p:nvPr/>
        </p:nvSpPr>
        <p:spPr>
          <a:xfrm>
            <a:off x="7657225" y="2867906"/>
            <a:ext cx="4410086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L’attribut ‘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’border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’’ n’est là que pour mettre en évidence les différentes cellules.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On verra comment utiliser CSS pour afficher les bordures</a:t>
            </a:r>
          </a:p>
        </p:txBody>
      </p:sp>
    </p:spTree>
    <p:extLst>
      <p:ext uri="{BB962C8B-B14F-4D97-AF65-F5344CB8AC3E}">
        <p14:creationId xmlns:p14="http://schemas.microsoft.com/office/powerpoint/2010/main" val="41536504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</a:rPr>
              <a:t>Agenda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28" name="Rounded Rectangle 62"/>
          <p:cNvSpPr/>
          <p:nvPr/>
        </p:nvSpPr>
        <p:spPr>
          <a:xfrm>
            <a:off x="1745724" y="2510825"/>
            <a:ext cx="684000" cy="10800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435623" y="2567375"/>
            <a:ext cx="13042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0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Cours / TP</a:t>
            </a:r>
            <a:endParaRPr kumimoji="0" lang="fr-FR" sz="20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+mn-ea"/>
              <a:cs typeface="+mn-cs"/>
            </a:endParaRPr>
          </a:p>
        </p:txBody>
      </p:sp>
      <p:sp>
        <p:nvSpPr>
          <p:cNvPr id="52" name="Rounded Rectangle 62"/>
          <p:cNvSpPr/>
          <p:nvPr/>
        </p:nvSpPr>
        <p:spPr>
          <a:xfrm>
            <a:off x="1745724" y="3553574"/>
            <a:ext cx="684000" cy="1080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1562292" y="3663194"/>
            <a:ext cx="10508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0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Examen</a:t>
            </a:r>
            <a:endParaRPr kumimoji="0" lang="fr-FR" sz="20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+mn-ea"/>
              <a:cs typeface="+mn-cs"/>
            </a:endParaRPr>
          </a:p>
        </p:txBody>
      </p:sp>
      <p:grpSp>
        <p:nvGrpSpPr>
          <p:cNvPr id="14" name="Groupe 13"/>
          <p:cNvGrpSpPr/>
          <p:nvPr/>
        </p:nvGrpSpPr>
        <p:grpSpPr>
          <a:xfrm>
            <a:off x="3982651" y="872524"/>
            <a:ext cx="7416003" cy="5112952"/>
            <a:chOff x="3982651" y="856601"/>
            <a:chExt cx="7416003" cy="5112952"/>
          </a:xfrm>
        </p:grpSpPr>
        <p:sp>
          <p:nvSpPr>
            <p:cNvPr id="62" name="Rounded Rectangle 34"/>
            <p:cNvSpPr/>
            <p:nvPr/>
          </p:nvSpPr>
          <p:spPr>
            <a:xfrm>
              <a:off x="3982651" y="5758670"/>
              <a:ext cx="7416000" cy="45719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1800" b="0" i="0" u="none" strike="noStrike" kern="1200" cap="none" spc="0" normalizeH="0" baseline="0" noProof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" name="Groupe 2"/>
            <p:cNvGrpSpPr/>
            <p:nvPr/>
          </p:nvGrpSpPr>
          <p:grpSpPr>
            <a:xfrm>
              <a:off x="3982651" y="856601"/>
              <a:ext cx="7416003" cy="5112952"/>
              <a:chOff x="2333992" y="1214969"/>
              <a:chExt cx="7416003" cy="5112952"/>
            </a:xfrm>
          </p:grpSpPr>
          <p:sp>
            <p:nvSpPr>
              <p:cNvPr id="4" name="Rounded Rectangle 3"/>
              <p:cNvSpPr/>
              <p:nvPr/>
            </p:nvSpPr>
            <p:spPr>
              <a:xfrm>
                <a:off x="2333994" y="1651476"/>
                <a:ext cx="7416000" cy="45719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" name="Rounded Rectangle 29"/>
              <p:cNvSpPr/>
              <p:nvPr/>
            </p:nvSpPr>
            <p:spPr>
              <a:xfrm>
                <a:off x="2333994" y="2082657"/>
                <a:ext cx="7416000" cy="45719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" name="Rounded Rectangle 31"/>
              <p:cNvSpPr/>
              <p:nvPr/>
            </p:nvSpPr>
            <p:spPr>
              <a:xfrm>
                <a:off x="2333993" y="2513838"/>
                <a:ext cx="7416000" cy="45719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Rounded Rectangle 32"/>
              <p:cNvSpPr/>
              <p:nvPr/>
            </p:nvSpPr>
            <p:spPr>
              <a:xfrm>
                <a:off x="2333993" y="2945019"/>
                <a:ext cx="7416000" cy="45719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Rounded Rectangle 34"/>
              <p:cNvSpPr/>
              <p:nvPr/>
            </p:nvSpPr>
            <p:spPr>
              <a:xfrm>
                <a:off x="2333992" y="3376200"/>
                <a:ext cx="7416000" cy="45719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830079" y="1214969"/>
                <a:ext cx="70743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 Lt" panose="00000400000000000000" pitchFamily="50" charset="0"/>
                    <a:ea typeface="+mn-ea"/>
                    <a:cs typeface="+mn-cs"/>
                  </a:rPr>
                  <a:t>Lundi</a:t>
                </a:r>
                <a:endParaRPr kumimoji="0" lang="bg-BG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4259481" y="1214969"/>
                <a:ext cx="7355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 Lt" panose="00000400000000000000" pitchFamily="50" charset="0"/>
                    <a:ea typeface="+mn-ea"/>
                    <a:cs typeface="+mn-cs"/>
                  </a:rPr>
                  <a:t>Mardi</a:t>
                </a:r>
                <a:endParaRPr kumimoji="0" lang="bg-BG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5555355" y="1214969"/>
                <a:ext cx="102868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 Lt" panose="00000400000000000000" pitchFamily="50" charset="0"/>
                    <a:ea typeface="+mn-ea"/>
                    <a:cs typeface="+mn-cs"/>
                  </a:rPr>
                  <a:t>Mercredi</a:t>
                </a:r>
                <a:endParaRPr kumimoji="0" lang="bg-BG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7198083" y="1214969"/>
                <a:ext cx="65639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 Lt" panose="00000400000000000000" pitchFamily="50" charset="0"/>
                    <a:ea typeface="+mn-ea"/>
                    <a:cs typeface="+mn-cs"/>
                  </a:rPr>
                  <a:t>Jeudi</a:t>
                </a:r>
                <a:endParaRPr kumimoji="0" lang="bg-BG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8371581" y="1214969"/>
                <a:ext cx="103162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 Lt" panose="00000400000000000000" pitchFamily="50" charset="0"/>
                    <a:ea typeface="+mn-ea"/>
                    <a:cs typeface="+mn-cs"/>
                  </a:rPr>
                  <a:t>Vendredi</a:t>
                </a:r>
                <a:endParaRPr kumimoji="0" lang="bg-BG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" name="Rounded Rectangle 70"/>
              <p:cNvSpPr/>
              <p:nvPr/>
            </p:nvSpPr>
            <p:spPr>
              <a:xfrm>
                <a:off x="2344272" y="2048381"/>
                <a:ext cx="1548000" cy="110679"/>
              </a:xfrm>
              <a:prstGeom prst="round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Rounded Rectangle 70"/>
              <p:cNvSpPr/>
              <p:nvPr/>
            </p:nvSpPr>
            <p:spPr>
              <a:xfrm>
                <a:off x="3953297" y="2048381"/>
                <a:ext cx="1360800" cy="110679"/>
              </a:xfrm>
              <a:prstGeom prst="round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" name="Rounded Rectangle 70"/>
              <p:cNvSpPr/>
              <p:nvPr/>
            </p:nvSpPr>
            <p:spPr>
              <a:xfrm>
                <a:off x="2346857" y="2912538"/>
                <a:ext cx="1548000" cy="110679"/>
              </a:xfrm>
              <a:prstGeom prst="round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7" name="Rounded Rectangle 70"/>
              <p:cNvSpPr/>
              <p:nvPr/>
            </p:nvSpPr>
            <p:spPr>
              <a:xfrm>
                <a:off x="3955882" y="2912538"/>
                <a:ext cx="1360800" cy="110679"/>
              </a:xfrm>
              <a:prstGeom prst="round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Rounded Rectangle 32"/>
              <p:cNvSpPr/>
              <p:nvPr/>
            </p:nvSpPr>
            <p:spPr>
              <a:xfrm>
                <a:off x="2333995" y="3821776"/>
                <a:ext cx="7416000" cy="45719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" name="Rounded Rectangle 34"/>
              <p:cNvSpPr/>
              <p:nvPr/>
            </p:nvSpPr>
            <p:spPr>
              <a:xfrm>
                <a:off x="2333994" y="4252957"/>
                <a:ext cx="7416000" cy="45719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" name="Rounded Rectangle 70"/>
              <p:cNvSpPr/>
              <p:nvPr/>
            </p:nvSpPr>
            <p:spPr>
              <a:xfrm>
                <a:off x="2346859" y="3344795"/>
                <a:ext cx="1548000" cy="110679"/>
              </a:xfrm>
              <a:prstGeom prst="round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Rounded Rectangle 70"/>
              <p:cNvSpPr/>
              <p:nvPr/>
            </p:nvSpPr>
            <p:spPr>
              <a:xfrm>
                <a:off x="3955884" y="3344795"/>
                <a:ext cx="1360800" cy="110679"/>
              </a:xfrm>
              <a:prstGeom prst="round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Rounded Rectangle 70"/>
              <p:cNvSpPr/>
              <p:nvPr/>
            </p:nvSpPr>
            <p:spPr>
              <a:xfrm>
                <a:off x="3953224" y="4220476"/>
                <a:ext cx="1360800" cy="110679"/>
              </a:xfrm>
              <a:prstGeom prst="round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" name="Rounded Rectangle 32"/>
              <p:cNvSpPr/>
              <p:nvPr/>
            </p:nvSpPr>
            <p:spPr>
              <a:xfrm>
                <a:off x="2333993" y="4641260"/>
                <a:ext cx="7416000" cy="45719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0" name="Rounded Rectangle 34"/>
              <p:cNvSpPr/>
              <p:nvPr/>
            </p:nvSpPr>
            <p:spPr>
              <a:xfrm>
                <a:off x="2333992" y="5072441"/>
                <a:ext cx="7416000" cy="45719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" name="Rounded Rectangle 70"/>
              <p:cNvSpPr/>
              <p:nvPr/>
            </p:nvSpPr>
            <p:spPr>
              <a:xfrm>
                <a:off x="3953222" y="5039960"/>
                <a:ext cx="1360800" cy="110679"/>
              </a:xfrm>
              <a:prstGeom prst="round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" name="Rounded Rectangle 54"/>
              <p:cNvSpPr/>
              <p:nvPr/>
            </p:nvSpPr>
            <p:spPr>
              <a:xfrm>
                <a:off x="3899620" y="1539921"/>
                <a:ext cx="45719" cy="47880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2492489" y="1709827"/>
                <a:ext cx="138262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</a:rPr>
                  <a:t>11 fév. 13h30</a:t>
                </a:r>
                <a:endParaRPr kumimoji="0" lang="fr-F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E74E3E"/>
                  </a:solidFill>
                  <a:effectLst/>
                  <a:uLnTx/>
                  <a:uFillTx/>
                  <a:latin typeface="Titillium" pitchFamily="50" charset="0"/>
                  <a:ea typeface="+mn-ea"/>
                  <a:cs typeface="+mn-cs"/>
                </a:endParaRPr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3944973" y="1709827"/>
                <a:ext cx="138262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</a:rPr>
                  <a:t>12 fév. 13h30</a:t>
                </a:r>
                <a:endParaRPr kumimoji="0" lang="fr-F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E74E3E"/>
                  </a:solidFill>
                  <a:effectLst/>
                  <a:uLnTx/>
                  <a:uFillTx/>
                  <a:latin typeface="Titillium" pitchFamily="50" charset="0"/>
                  <a:ea typeface="+mn-ea"/>
                  <a:cs typeface="+mn-cs"/>
                </a:endParaRPr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2492490" y="2606465"/>
                <a:ext cx="138262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</a:rPr>
                  <a:t>25 fév. 13h30</a:t>
                </a:r>
                <a:endParaRPr kumimoji="0" lang="fr-F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E74E3E"/>
                  </a:solidFill>
                  <a:effectLst/>
                  <a:uLnTx/>
                  <a:uFillTx/>
                  <a:latin typeface="Titillium" pitchFamily="50" charset="0"/>
                  <a:ea typeface="+mn-ea"/>
                  <a:cs typeface="+mn-cs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3944974" y="2606465"/>
                <a:ext cx="138262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</a:rPr>
                  <a:t>26 fév. 13h30</a:t>
                </a:r>
                <a:endParaRPr kumimoji="0" lang="fr-F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E74E3E"/>
                  </a:solidFill>
                  <a:effectLst/>
                  <a:uLnTx/>
                  <a:uFillTx/>
                  <a:latin typeface="Titillium" pitchFamily="50" charset="0"/>
                  <a:ea typeface="+mn-ea"/>
                  <a:cs typeface="+mn-cs"/>
                </a:endParaRPr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2482327" y="3023217"/>
                <a:ext cx="1402949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</a:rPr>
                  <a:t>4 mars 13h30</a:t>
                </a:r>
                <a:endParaRPr kumimoji="0" lang="fr-F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E74E3E"/>
                  </a:solidFill>
                  <a:effectLst/>
                  <a:uLnTx/>
                  <a:uFillTx/>
                  <a:latin typeface="Titillium" pitchFamily="50" charset="0"/>
                  <a:ea typeface="+mn-ea"/>
                  <a:cs typeface="+mn-cs"/>
                </a:endParaRPr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3921440" y="3037646"/>
                <a:ext cx="140294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</a:rPr>
                  <a:t>5 mars 13h30</a:t>
                </a:r>
                <a:endParaRPr kumimoji="0" lang="fr-F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E74E3E"/>
                  </a:solidFill>
                  <a:effectLst/>
                  <a:uLnTx/>
                  <a:uFillTx/>
                  <a:latin typeface="Titillium" pitchFamily="50" charset="0"/>
                  <a:ea typeface="+mn-ea"/>
                  <a:cs typeface="+mn-cs"/>
                </a:endParaRPr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3863734" y="3881922"/>
                <a:ext cx="151836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</a:rPr>
                  <a:t>19 mars 13h30</a:t>
                </a:r>
                <a:endParaRPr kumimoji="0" lang="fr-F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E74E3E"/>
                  </a:solidFill>
                  <a:effectLst/>
                  <a:uLnTx/>
                  <a:uFillTx/>
                  <a:latin typeface="Titillium" pitchFamily="50" charset="0"/>
                  <a:ea typeface="+mn-ea"/>
                  <a:cs typeface="+mn-cs"/>
                </a:endParaRPr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027239" y="4698225"/>
                <a:ext cx="1326582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</a:rPr>
                  <a:t>2 avril 13h30</a:t>
                </a:r>
                <a:endParaRPr kumimoji="0" lang="fr-F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E74E3E"/>
                  </a:solidFill>
                  <a:effectLst/>
                  <a:uLnTx/>
                  <a:uFillTx/>
                  <a:latin typeface="Titillium" pitchFamily="50" charset="0"/>
                  <a:ea typeface="+mn-ea"/>
                  <a:cs typeface="+mn-cs"/>
                </a:endParaRPr>
              </a:p>
            </p:txBody>
          </p:sp>
          <p:sp>
            <p:nvSpPr>
              <p:cNvPr id="20" name="Rounded Rectangle 52"/>
              <p:cNvSpPr/>
              <p:nvPr/>
            </p:nvSpPr>
            <p:spPr>
              <a:xfrm>
                <a:off x="5323854" y="1539921"/>
                <a:ext cx="45719" cy="47880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" name="Rounded Rectangle 47"/>
              <p:cNvSpPr/>
              <p:nvPr/>
            </p:nvSpPr>
            <p:spPr>
              <a:xfrm>
                <a:off x="8216926" y="1539921"/>
                <a:ext cx="45719" cy="47880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Rounded Rectangle 48"/>
              <p:cNvSpPr/>
              <p:nvPr/>
            </p:nvSpPr>
            <p:spPr>
              <a:xfrm>
                <a:off x="6792692" y="1539921"/>
                <a:ext cx="45719" cy="47880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63" name="Rounded Rectangle 70"/>
            <p:cNvSpPr/>
            <p:nvPr/>
          </p:nvSpPr>
          <p:spPr>
            <a:xfrm>
              <a:off x="7047893" y="5726189"/>
              <a:ext cx="1368000" cy="110679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1800" b="0" i="0" u="none" strike="noStrike" kern="1200" cap="none" spc="0" normalizeH="0" baseline="0" noProof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7305934" y="5387635"/>
              <a:ext cx="82484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itchFamily="50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24 avril</a:t>
              </a:r>
              <a:endPara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+mn-ea"/>
                <a:cs typeface="+mn-cs"/>
              </a:endParaRPr>
            </a:p>
          </p:txBody>
        </p:sp>
      </p:grpSp>
      <p:sp>
        <p:nvSpPr>
          <p:cNvPr id="65" name="Subtitle 2"/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 TITRE </a:t>
            </a:r>
            <a:r>
              <a:rPr lang="en-US" u="sng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INDICATIF</a:t>
            </a:r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!</a:t>
            </a:r>
            <a:endParaRPr lang="en-US" sz="1400" dirty="0">
              <a:latin typeface="Titillium Lt" panose="000004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1317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Formulaires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 PREMIER ELEMENT D’INTERACTION, BALISE &lt;form&gt;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0" name="TextBox 57"/>
          <p:cNvSpPr txBox="1"/>
          <p:nvPr/>
        </p:nvSpPr>
        <p:spPr>
          <a:xfrm>
            <a:off x="286603" y="1375298"/>
            <a:ext cx="11505063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Pour créer un formulaire, on utilise la balise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form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&gt;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L’attribut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action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définit  ce qui doit être fait lorsque le formulaire est soumis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Les champs du formulaire sont créés avec la balise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&lt;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input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&gt;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	Il faut spécifier un attribut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type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; valeurs  possibles :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text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,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radio,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submit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checkbox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email,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hidden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datetime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…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L’attribut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name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est obligatoire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(sinon la valeur du champ n’est pas envoyée)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134" y="3539845"/>
            <a:ext cx="10668000" cy="269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8897457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Formulaires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QUELQUES CONTRÔLES SUPPLEMENTAIRES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pic>
        <p:nvPicPr>
          <p:cNvPr id="4" name="form-input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7644" y="1606160"/>
            <a:ext cx="10242980" cy="3852529"/>
          </a:xfrm>
          <a:prstGeom prst="rect">
            <a:avLst/>
          </a:prstGeom>
        </p:spPr>
      </p:pic>
      <p:sp>
        <p:nvSpPr>
          <p:cNvPr id="9" name="TextBox 57"/>
          <p:cNvSpPr txBox="1"/>
          <p:nvPr/>
        </p:nvSpPr>
        <p:spPr>
          <a:xfrm>
            <a:off x="286603" y="5517943"/>
            <a:ext cx="11505063" cy="460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Symbol"/>
              </a:rPr>
              <a:t>     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Certains contrôles ne sont pas compatibles avec tous les navigateurs !</a:t>
            </a:r>
          </a:p>
        </p:txBody>
      </p:sp>
      <p:sp>
        <p:nvSpPr>
          <p:cNvPr id="11" name="Freeform 866"/>
          <p:cNvSpPr>
            <a:spLocks noEditPoints="1"/>
          </p:cNvSpPr>
          <p:nvPr/>
        </p:nvSpPr>
        <p:spPr bwMode="auto">
          <a:xfrm>
            <a:off x="414257" y="5678693"/>
            <a:ext cx="243471" cy="214040"/>
          </a:xfrm>
          <a:custGeom>
            <a:avLst/>
            <a:gdLst>
              <a:gd name="T0" fmla="*/ 491 w 494"/>
              <a:gd name="T1" fmla="*/ 409 h 435"/>
              <a:gd name="T2" fmla="*/ 262 w 494"/>
              <a:gd name="T3" fmla="*/ 9 h 435"/>
              <a:gd name="T4" fmla="*/ 247 w 494"/>
              <a:gd name="T5" fmla="*/ 0 h 435"/>
              <a:gd name="T6" fmla="*/ 232 w 494"/>
              <a:gd name="T7" fmla="*/ 9 h 435"/>
              <a:gd name="T8" fmla="*/ 4 w 494"/>
              <a:gd name="T9" fmla="*/ 409 h 435"/>
              <a:gd name="T10" fmla="*/ 4 w 494"/>
              <a:gd name="T11" fmla="*/ 427 h 435"/>
              <a:gd name="T12" fmla="*/ 19 w 494"/>
              <a:gd name="T13" fmla="*/ 435 h 435"/>
              <a:gd name="T14" fmla="*/ 475 w 494"/>
              <a:gd name="T15" fmla="*/ 435 h 435"/>
              <a:gd name="T16" fmla="*/ 490 w 494"/>
              <a:gd name="T17" fmla="*/ 427 h 435"/>
              <a:gd name="T18" fmla="*/ 490 w 494"/>
              <a:gd name="T19" fmla="*/ 409 h 435"/>
              <a:gd name="T20" fmla="*/ 491 w 494"/>
              <a:gd name="T21" fmla="*/ 409 h 435"/>
              <a:gd name="T22" fmla="*/ 275 w 494"/>
              <a:gd name="T23" fmla="*/ 384 h 435"/>
              <a:gd name="T24" fmla="*/ 219 w 494"/>
              <a:gd name="T25" fmla="*/ 384 h 435"/>
              <a:gd name="T26" fmla="*/ 219 w 494"/>
              <a:gd name="T27" fmla="*/ 333 h 435"/>
              <a:gd name="T28" fmla="*/ 275 w 494"/>
              <a:gd name="T29" fmla="*/ 333 h 435"/>
              <a:gd name="T30" fmla="*/ 275 w 494"/>
              <a:gd name="T31" fmla="*/ 384 h 435"/>
              <a:gd name="T32" fmla="*/ 275 w 494"/>
              <a:gd name="T33" fmla="*/ 295 h 435"/>
              <a:gd name="T34" fmla="*/ 219 w 494"/>
              <a:gd name="T35" fmla="*/ 295 h 435"/>
              <a:gd name="T36" fmla="*/ 219 w 494"/>
              <a:gd name="T37" fmla="*/ 141 h 435"/>
              <a:gd name="T38" fmla="*/ 275 w 494"/>
              <a:gd name="T39" fmla="*/ 141 h 435"/>
              <a:gd name="T40" fmla="*/ 275 w 494"/>
              <a:gd name="T41" fmla="*/ 295 h 4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94" h="435">
                <a:moveTo>
                  <a:pt x="491" y="409"/>
                </a:moveTo>
                <a:cubicBezTo>
                  <a:pt x="262" y="9"/>
                  <a:pt x="262" y="9"/>
                  <a:pt x="262" y="9"/>
                </a:cubicBezTo>
                <a:cubicBezTo>
                  <a:pt x="259" y="4"/>
                  <a:pt x="253" y="0"/>
                  <a:pt x="247" y="0"/>
                </a:cubicBezTo>
                <a:cubicBezTo>
                  <a:pt x="241" y="0"/>
                  <a:pt x="235" y="4"/>
                  <a:pt x="232" y="9"/>
                </a:cubicBezTo>
                <a:cubicBezTo>
                  <a:pt x="4" y="409"/>
                  <a:pt x="4" y="409"/>
                  <a:pt x="4" y="409"/>
                </a:cubicBezTo>
                <a:cubicBezTo>
                  <a:pt x="0" y="415"/>
                  <a:pt x="0" y="421"/>
                  <a:pt x="4" y="427"/>
                </a:cubicBezTo>
                <a:cubicBezTo>
                  <a:pt x="7" y="432"/>
                  <a:pt x="13" y="435"/>
                  <a:pt x="19" y="435"/>
                </a:cubicBezTo>
                <a:cubicBezTo>
                  <a:pt x="475" y="435"/>
                  <a:pt x="475" y="435"/>
                  <a:pt x="475" y="435"/>
                </a:cubicBezTo>
                <a:cubicBezTo>
                  <a:pt x="481" y="435"/>
                  <a:pt x="487" y="432"/>
                  <a:pt x="490" y="427"/>
                </a:cubicBezTo>
                <a:cubicBezTo>
                  <a:pt x="493" y="421"/>
                  <a:pt x="494" y="415"/>
                  <a:pt x="490" y="409"/>
                </a:cubicBezTo>
                <a:lnTo>
                  <a:pt x="491" y="409"/>
                </a:lnTo>
                <a:close/>
                <a:moveTo>
                  <a:pt x="275" y="384"/>
                </a:moveTo>
                <a:cubicBezTo>
                  <a:pt x="219" y="384"/>
                  <a:pt x="219" y="384"/>
                  <a:pt x="219" y="384"/>
                </a:cubicBezTo>
                <a:cubicBezTo>
                  <a:pt x="219" y="333"/>
                  <a:pt x="219" y="333"/>
                  <a:pt x="219" y="333"/>
                </a:cubicBezTo>
                <a:cubicBezTo>
                  <a:pt x="275" y="333"/>
                  <a:pt x="275" y="333"/>
                  <a:pt x="275" y="333"/>
                </a:cubicBezTo>
                <a:lnTo>
                  <a:pt x="275" y="384"/>
                </a:lnTo>
                <a:close/>
                <a:moveTo>
                  <a:pt x="275" y="295"/>
                </a:moveTo>
                <a:cubicBezTo>
                  <a:pt x="219" y="295"/>
                  <a:pt x="219" y="295"/>
                  <a:pt x="219" y="295"/>
                </a:cubicBezTo>
                <a:cubicBezTo>
                  <a:pt x="219" y="141"/>
                  <a:pt x="219" y="141"/>
                  <a:pt x="219" y="141"/>
                </a:cubicBezTo>
                <a:cubicBezTo>
                  <a:pt x="275" y="141"/>
                  <a:pt x="275" y="141"/>
                  <a:pt x="275" y="141"/>
                </a:cubicBezTo>
                <a:lnTo>
                  <a:pt x="275" y="29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5407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Formulaires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LES ATTRIBUTS method ET autocomplete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0" name="TextBox 57"/>
          <p:cNvSpPr txBox="1"/>
          <p:nvPr/>
        </p:nvSpPr>
        <p:spPr>
          <a:xfrm>
            <a:off x="286603" y="1375298"/>
            <a:ext cx="1150506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La balise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form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dispose d’un attribut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method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; 2 valeurs possibles 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GET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ou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POST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La valeur indique sous quelle forme est envoyée la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requête HTTP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au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serveur web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4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GET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(valeur par défaut) :</a:t>
            </a:r>
          </a:p>
          <a:p>
            <a:pPr marL="1200150" marR="0" lvl="2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pour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obtenir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des données (par exemple, un article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via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sa référence), ou pour envoyer une requête</a:t>
            </a:r>
          </a:p>
          <a:p>
            <a:pPr marL="1200150" marR="0" lvl="2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les données soumises sont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visibles dans la barre d’adresse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!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4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POST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</a:t>
            </a:r>
          </a:p>
          <a:p>
            <a:pPr marL="1200150" marR="0" lvl="2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pour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soumettre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des données </a:t>
            </a:r>
          </a:p>
          <a:p>
            <a:pPr marL="1200150" marR="0" lvl="2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les données soumises ne sont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pas visibles dans la barre d’adresse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!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4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L’attribut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autocomplete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(on / off)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spécifie si le navigateur doit compléter automatiquement le formulaire ou non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974205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Formulaires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BALISE &lt;</a:t>
            </a:r>
            <a:r>
              <a:rPr lang="en-US" dirty="0" err="1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fieldset</a:t>
            </a:r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&gt;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0" name="TextBox 57"/>
          <p:cNvSpPr txBox="1"/>
          <p:nvPr/>
        </p:nvSpPr>
        <p:spPr>
          <a:xfrm>
            <a:off x="286603" y="1375298"/>
            <a:ext cx="115050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La balise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fieldset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est utilisée pour regrouper des champs de formulaire :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996" y="2026229"/>
            <a:ext cx="10582275" cy="384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858743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Formulaires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LISTES DEROULANTES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0" name="TextBox 57"/>
          <p:cNvSpPr txBox="1"/>
          <p:nvPr/>
        </p:nvSpPr>
        <p:spPr>
          <a:xfrm>
            <a:off x="286603" y="1375298"/>
            <a:ext cx="11505063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Balise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&lt;select&gt;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On peut spécifier les attributs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size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(nombre d’éléments visibles) et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multiple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(sélection multiple autorisée) :</a:t>
            </a:r>
          </a:p>
        </p:txBody>
      </p:sp>
      <p:pic>
        <p:nvPicPr>
          <p:cNvPr id="4" name="drop-down-lis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8939" y="1883129"/>
            <a:ext cx="9740390" cy="1730087"/>
          </a:xfrm>
          <a:prstGeom prst="rect">
            <a:avLst/>
          </a:prstGeom>
        </p:spPr>
      </p:pic>
      <p:pic>
        <p:nvPicPr>
          <p:cNvPr id="5" name="size-multiple.mp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68945" y="4376119"/>
            <a:ext cx="9740384" cy="1730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87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9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Commentaires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NE PAS LES NEGLIGER !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0" name="TextBox 57"/>
          <p:cNvSpPr txBox="1"/>
          <p:nvPr/>
        </p:nvSpPr>
        <p:spPr>
          <a:xfrm>
            <a:off x="286603" y="1375298"/>
            <a:ext cx="1150506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Syntaxe :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&lt;!-- commentaire --&gt;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Un commentaire peut s’étaler sur plusieurs lignes :</a:t>
            </a:r>
          </a:p>
          <a:p>
            <a:pPr marL="3200400" marR="0" lvl="7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&lt;!-- Ceci est un commentaire long...</a:t>
            </a:r>
          </a:p>
          <a:p>
            <a:pPr marL="3200400" marR="0" lvl="7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    très long...</a:t>
            </a:r>
          </a:p>
          <a:p>
            <a:pPr marL="3200400" marR="0" lvl="7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    vraiment très long...</a:t>
            </a:r>
          </a:p>
          <a:p>
            <a:pPr marL="3200400" marR="0" lvl="7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--&gt;</a:t>
            </a:r>
          </a:p>
          <a:p>
            <a:pPr marL="3200400" marR="0" lvl="7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      On ne met pas de commentaire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dans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une balise :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&lt;h1 &lt;!-- ça ne fonctionne pas... --&gt;&gt;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Certains outils de validations n’aiment pas non plus quand on met ‘--‘ dans un commentaire</a:t>
            </a:r>
          </a:p>
        </p:txBody>
      </p:sp>
      <p:sp>
        <p:nvSpPr>
          <p:cNvPr id="7" name="Freeform 866">
            <a:extLst>
              <a:ext uri="{FF2B5EF4-FFF2-40B4-BE49-F238E27FC236}">
                <a16:creationId xmlns:a16="http://schemas.microsoft.com/office/drawing/2014/main" id="{7FA68698-1B10-4372-BD8F-3026DC7BE2BC}"/>
              </a:ext>
            </a:extLst>
          </p:cNvPr>
          <p:cNvSpPr>
            <a:spLocks noEditPoints="1"/>
          </p:cNvSpPr>
          <p:nvPr/>
        </p:nvSpPr>
        <p:spPr bwMode="auto">
          <a:xfrm>
            <a:off x="657728" y="4545218"/>
            <a:ext cx="243471" cy="214040"/>
          </a:xfrm>
          <a:custGeom>
            <a:avLst/>
            <a:gdLst>
              <a:gd name="T0" fmla="*/ 491 w 494"/>
              <a:gd name="T1" fmla="*/ 409 h 435"/>
              <a:gd name="T2" fmla="*/ 262 w 494"/>
              <a:gd name="T3" fmla="*/ 9 h 435"/>
              <a:gd name="T4" fmla="*/ 247 w 494"/>
              <a:gd name="T5" fmla="*/ 0 h 435"/>
              <a:gd name="T6" fmla="*/ 232 w 494"/>
              <a:gd name="T7" fmla="*/ 9 h 435"/>
              <a:gd name="T8" fmla="*/ 4 w 494"/>
              <a:gd name="T9" fmla="*/ 409 h 435"/>
              <a:gd name="T10" fmla="*/ 4 w 494"/>
              <a:gd name="T11" fmla="*/ 427 h 435"/>
              <a:gd name="T12" fmla="*/ 19 w 494"/>
              <a:gd name="T13" fmla="*/ 435 h 435"/>
              <a:gd name="T14" fmla="*/ 475 w 494"/>
              <a:gd name="T15" fmla="*/ 435 h 435"/>
              <a:gd name="T16" fmla="*/ 490 w 494"/>
              <a:gd name="T17" fmla="*/ 427 h 435"/>
              <a:gd name="T18" fmla="*/ 490 w 494"/>
              <a:gd name="T19" fmla="*/ 409 h 435"/>
              <a:gd name="T20" fmla="*/ 491 w 494"/>
              <a:gd name="T21" fmla="*/ 409 h 435"/>
              <a:gd name="T22" fmla="*/ 275 w 494"/>
              <a:gd name="T23" fmla="*/ 384 h 435"/>
              <a:gd name="T24" fmla="*/ 219 w 494"/>
              <a:gd name="T25" fmla="*/ 384 h 435"/>
              <a:gd name="T26" fmla="*/ 219 w 494"/>
              <a:gd name="T27" fmla="*/ 333 h 435"/>
              <a:gd name="T28" fmla="*/ 275 w 494"/>
              <a:gd name="T29" fmla="*/ 333 h 435"/>
              <a:gd name="T30" fmla="*/ 275 w 494"/>
              <a:gd name="T31" fmla="*/ 384 h 435"/>
              <a:gd name="T32" fmla="*/ 275 w 494"/>
              <a:gd name="T33" fmla="*/ 295 h 435"/>
              <a:gd name="T34" fmla="*/ 219 w 494"/>
              <a:gd name="T35" fmla="*/ 295 h 435"/>
              <a:gd name="T36" fmla="*/ 219 w 494"/>
              <a:gd name="T37" fmla="*/ 141 h 435"/>
              <a:gd name="T38" fmla="*/ 275 w 494"/>
              <a:gd name="T39" fmla="*/ 141 h 435"/>
              <a:gd name="T40" fmla="*/ 275 w 494"/>
              <a:gd name="T41" fmla="*/ 295 h 4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94" h="435">
                <a:moveTo>
                  <a:pt x="491" y="409"/>
                </a:moveTo>
                <a:cubicBezTo>
                  <a:pt x="262" y="9"/>
                  <a:pt x="262" y="9"/>
                  <a:pt x="262" y="9"/>
                </a:cubicBezTo>
                <a:cubicBezTo>
                  <a:pt x="259" y="4"/>
                  <a:pt x="253" y="0"/>
                  <a:pt x="247" y="0"/>
                </a:cubicBezTo>
                <a:cubicBezTo>
                  <a:pt x="241" y="0"/>
                  <a:pt x="235" y="4"/>
                  <a:pt x="232" y="9"/>
                </a:cubicBezTo>
                <a:cubicBezTo>
                  <a:pt x="4" y="409"/>
                  <a:pt x="4" y="409"/>
                  <a:pt x="4" y="409"/>
                </a:cubicBezTo>
                <a:cubicBezTo>
                  <a:pt x="0" y="415"/>
                  <a:pt x="0" y="421"/>
                  <a:pt x="4" y="427"/>
                </a:cubicBezTo>
                <a:cubicBezTo>
                  <a:pt x="7" y="432"/>
                  <a:pt x="13" y="435"/>
                  <a:pt x="19" y="435"/>
                </a:cubicBezTo>
                <a:cubicBezTo>
                  <a:pt x="475" y="435"/>
                  <a:pt x="475" y="435"/>
                  <a:pt x="475" y="435"/>
                </a:cubicBezTo>
                <a:cubicBezTo>
                  <a:pt x="481" y="435"/>
                  <a:pt x="487" y="432"/>
                  <a:pt x="490" y="427"/>
                </a:cubicBezTo>
                <a:cubicBezTo>
                  <a:pt x="493" y="421"/>
                  <a:pt x="494" y="415"/>
                  <a:pt x="490" y="409"/>
                </a:cubicBezTo>
                <a:lnTo>
                  <a:pt x="491" y="409"/>
                </a:lnTo>
                <a:close/>
                <a:moveTo>
                  <a:pt x="275" y="384"/>
                </a:moveTo>
                <a:cubicBezTo>
                  <a:pt x="219" y="384"/>
                  <a:pt x="219" y="384"/>
                  <a:pt x="219" y="384"/>
                </a:cubicBezTo>
                <a:cubicBezTo>
                  <a:pt x="219" y="333"/>
                  <a:pt x="219" y="333"/>
                  <a:pt x="219" y="333"/>
                </a:cubicBezTo>
                <a:cubicBezTo>
                  <a:pt x="275" y="333"/>
                  <a:pt x="275" y="333"/>
                  <a:pt x="275" y="333"/>
                </a:cubicBezTo>
                <a:lnTo>
                  <a:pt x="275" y="384"/>
                </a:lnTo>
                <a:close/>
                <a:moveTo>
                  <a:pt x="275" y="295"/>
                </a:moveTo>
                <a:cubicBezTo>
                  <a:pt x="219" y="295"/>
                  <a:pt x="219" y="295"/>
                  <a:pt x="219" y="295"/>
                </a:cubicBezTo>
                <a:cubicBezTo>
                  <a:pt x="219" y="141"/>
                  <a:pt x="219" y="141"/>
                  <a:pt x="219" y="141"/>
                </a:cubicBezTo>
                <a:cubicBezTo>
                  <a:pt x="275" y="141"/>
                  <a:pt x="275" y="141"/>
                  <a:pt x="275" y="141"/>
                </a:cubicBezTo>
                <a:lnTo>
                  <a:pt x="275" y="29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0991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Autres</a:t>
            </a:r>
            <a:r>
              <a:rPr lang="en-US" sz="4000" dirty="0">
                <a:latin typeface="Titillium Lt" panose="00000400000000000000" pitchFamily="50" charset="0"/>
              </a:rPr>
              <a:t> APIs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 EXPLORER !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0" name="TextBox 57"/>
          <p:cNvSpPr txBox="1"/>
          <p:nvPr/>
        </p:nvSpPr>
        <p:spPr>
          <a:xfrm>
            <a:off x="286603" y="1375298"/>
            <a:ext cx="1150506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1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Multimédia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 dessin, sons, vidéos, YouTube, plug-ins…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canvas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&lt;audio&gt;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video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track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…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1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Géolocalisation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 connaître la position de l’utilisateur, et proposer des services à proximité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1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Drag &amp; Drop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 déplacer des éléments, joindre un fichier simplement…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1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Web Storage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 pour remplacer les cookies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1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Web Storage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 effectuer des tâches en arrière-plan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1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1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Server-Sent Events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 recevoir des mises à jour automatiques d’un serveur</a:t>
            </a:r>
          </a:p>
        </p:txBody>
      </p:sp>
    </p:spTree>
    <p:extLst>
      <p:ext uri="{BB962C8B-B14F-4D97-AF65-F5344CB8AC3E}">
        <p14:creationId xmlns:p14="http://schemas.microsoft.com/office/powerpoint/2010/main" val="23742658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Disposition </a:t>
            </a:r>
            <a:r>
              <a:rPr lang="en-US" dirty="0">
                <a:latin typeface="Titillium Lt" panose="00000400000000000000" pitchFamily="50" charset="0"/>
              </a:rPr>
              <a:t>type </a:t>
            </a:r>
            <a:r>
              <a:rPr lang="en-US" sz="4000" dirty="0" err="1">
                <a:latin typeface="Titillium Lt" panose="00000400000000000000" pitchFamily="50" charset="0"/>
              </a:rPr>
              <a:t>d’une</a:t>
            </a:r>
            <a:r>
              <a:rPr lang="en-US" sz="4000" dirty="0">
                <a:latin typeface="Titillium Lt" panose="00000400000000000000" pitchFamily="50" charset="0"/>
              </a:rPr>
              <a:t> page web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IL EN EXISTE BEAUCOUP D’AUTRES !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5A07FB58-90DB-448A-AB96-4529DFBC69DB}"/>
              </a:ext>
            </a:extLst>
          </p:cNvPr>
          <p:cNvSpPr/>
          <p:nvPr/>
        </p:nvSpPr>
        <p:spPr>
          <a:xfrm>
            <a:off x="1523999" y="1287018"/>
            <a:ext cx="9144001" cy="486171"/>
          </a:xfrm>
          <a:prstGeom prst="roundRect">
            <a:avLst/>
          </a:prstGeom>
          <a:noFill/>
          <a:ln w="285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En-tête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(header)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3CBDDC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C0DBE8C8-FDF5-4EA3-A2B9-1BC2E28A5E74}"/>
              </a:ext>
            </a:extLst>
          </p:cNvPr>
          <p:cNvSpPr/>
          <p:nvPr/>
        </p:nvSpPr>
        <p:spPr>
          <a:xfrm>
            <a:off x="1523999" y="1886279"/>
            <a:ext cx="9144001" cy="486171"/>
          </a:xfrm>
          <a:prstGeom prst="roundRect">
            <a:avLst/>
          </a:prstGeom>
          <a:noFill/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Barre de navigation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(navigation menu)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5E90DAFD-EA2D-414D-85A3-5E9770EB22A1}"/>
              </a:ext>
            </a:extLst>
          </p:cNvPr>
          <p:cNvSpPr/>
          <p:nvPr/>
        </p:nvSpPr>
        <p:spPr>
          <a:xfrm>
            <a:off x="1524000" y="2483644"/>
            <a:ext cx="2002972" cy="2661535"/>
          </a:xfrm>
          <a:prstGeom prst="roundRect">
            <a:avLst>
              <a:gd name="adj" fmla="val 5363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Contenu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(content)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EBF29479-7DFF-4562-A894-B6CDD91D07B6}"/>
              </a:ext>
            </a:extLst>
          </p:cNvPr>
          <p:cNvSpPr/>
          <p:nvPr/>
        </p:nvSpPr>
        <p:spPr>
          <a:xfrm>
            <a:off x="8665028" y="2483643"/>
            <a:ext cx="2002972" cy="2661535"/>
          </a:xfrm>
          <a:prstGeom prst="roundRect">
            <a:avLst>
              <a:gd name="adj" fmla="val 5363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Contenu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(content)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15D2219E-D575-4F70-8324-AA9B3FADFC68}"/>
              </a:ext>
            </a:extLst>
          </p:cNvPr>
          <p:cNvSpPr/>
          <p:nvPr/>
        </p:nvSpPr>
        <p:spPr>
          <a:xfrm>
            <a:off x="3635827" y="2483644"/>
            <a:ext cx="4915989" cy="2661535"/>
          </a:xfrm>
          <a:prstGeom prst="roundRect">
            <a:avLst>
              <a:gd name="adj" fmla="val 3400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Contenu principal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(main content)*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1EFE322D-E127-49F9-B5A1-3FA8FEE382B0}"/>
              </a:ext>
            </a:extLst>
          </p:cNvPr>
          <p:cNvSpPr/>
          <p:nvPr/>
        </p:nvSpPr>
        <p:spPr>
          <a:xfrm>
            <a:off x="1523999" y="5256371"/>
            <a:ext cx="9144001" cy="486171"/>
          </a:xfrm>
          <a:prstGeom prst="roundRect">
            <a:avLst/>
          </a:prstGeom>
          <a:noFill/>
          <a:ln w="285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Pied de page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footer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3CBDDC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57">
            <a:extLst>
              <a:ext uri="{FF2B5EF4-FFF2-40B4-BE49-F238E27FC236}">
                <a16:creationId xmlns:a16="http://schemas.microsoft.com/office/drawing/2014/main" id="{5487B60C-B8DE-4BF9-A0DE-0EA2AEC520B9}"/>
              </a:ext>
            </a:extLst>
          </p:cNvPr>
          <p:cNvSpPr txBox="1"/>
          <p:nvPr/>
        </p:nvSpPr>
        <p:spPr>
          <a:xfrm>
            <a:off x="329822" y="5924806"/>
            <a:ext cx="11532356" cy="420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* On verra avec CSS comment créer du contenu multicolonnes</a:t>
            </a:r>
          </a:p>
        </p:txBody>
      </p:sp>
    </p:spTree>
    <p:extLst>
      <p:ext uri="{BB962C8B-B14F-4D97-AF65-F5344CB8AC3E}">
        <p14:creationId xmlns:p14="http://schemas.microsoft.com/office/powerpoint/2010/main" val="962055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 animBg="1"/>
      <p:bldP spid="11" grpId="0" animBg="1"/>
      <p:bldP spid="12" grpId="0" animBg="1"/>
      <p:bldP spid="13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Disposition </a:t>
            </a:r>
            <a:r>
              <a:rPr lang="en-US" dirty="0">
                <a:latin typeface="Titillium Lt" panose="00000400000000000000" pitchFamily="50" charset="0"/>
              </a:rPr>
              <a:t>type </a:t>
            </a:r>
            <a:r>
              <a:rPr lang="en-US" sz="4000" dirty="0" err="1">
                <a:latin typeface="Titillium Lt" panose="00000400000000000000" pitchFamily="50" charset="0"/>
              </a:rPr>
              <a:t>d’une</a:t>
            </a:r>
            <a:r>
              <a:rPr lang="en-US" sz="4000" dirty="0">
                <a:latin typeface="Titillium Lt" panose="00000400000000000000" pitchFamily="50" charset="0"/>
              </a:rPr>
              <a:t> page web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PLACE DES ELEMENTS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57">
                <a:extLst>
                  <a:ext uri="{FF2B5EF4-FFF2-40B4-BE49-F238E27FC236}">
                    <a16:creationId xmlns:a16="http://schemas.microsoft.com/office/drawing/2014/main" id="{4D596610-6DF1-4E42-A7A1-41E4EE381E33}"/>
                  </a:ext>
                </a:extLst>
              </p:cNvPr>
              <p:cNvSpPr txBox="1"/>
              <p:nvPr/>
            </p:nvSpPr>
            <p:spPr>
              <a:xfrm>
                <a:off x="286605" y="1361650"/>
                <a:ext cx="11532356" cy="49398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marR="0" lvl="0" indent="-28575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§"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Où placer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&lt;header&gt;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 ? </a:t>
                </a:r>
                <a:r>
                  <a:rPr kumimoji="0" lang="fr-FR" sz="18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Avant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 ou </a:t>
                </a:r>
                <a:r>
                  <a:rPr kumimoji="0" lang="fr-FR" sz="18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dans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&lt;body&gt;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?</a:t>
                </a:r>
              </a:p>
              <a:p>
                <a:pPr marL="89535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	</a:t>
                </a:r>
                <a14:m>
                  <m:oMath xmlns:m="http://schemas.openxmlformats.org/officeDocument/2006/math">
                    <m:r>
                      <a:rPr kumimoji="0" lang="fr-FR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CBCBCB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⇒</m:t>
                    </m:r>
                  </m:oMath>
                </a14:m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il ne faut pas confondre &lt;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header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&gt; et &lt;</a:t>
                </a: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head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&gt;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! Un document HTML se compose de </a:t>
                </a:r>
                <a:r>
                  <a:rPr kumimoji="0" lang="fr-FR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deux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 parties : l’en-tête 	(</a:t>
                </a:r>
                <a:r>
                  <a:rPr kumimoji="0" lang="fr-FR" sz="1800" b="0" i="1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head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) et le corps (</a:t>
                </a:r>
                <a:r>
                  <a:rPr kumimoji="0" lang="fr-FR" sz="18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body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).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1CBB9F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&lt;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1CBB9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header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1CBB9F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&gt; est une nouvelle balise sémantiques HTML5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 pour indiquer la section 	d’introduction d’un article, d’une section, voire de tout le document.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E74E3E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Elle se place dans &lt;body&gt; … &lt;/body&gt;</a:t>
                </a: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anose="00000500000000000000" pitchFamily="50" charset="0"/>
                  <a:ea typeface="+mn-ea"/>
                  <a:cs typeface="+mn-cs"/>
                </a:endParaRPr>
              </a:p>
              <a:p>
                <a:pPr marL="89535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anose="00000500000000000000" pitchFamily="50" charset="0"/>
                  <a:ea typeface="+mn-ea"/>
                  <a:cs typeface="+mn-cs"/>
                </a:endParaRPr>
              </a:p>
              <a:p>
                <a:pPr marL="269875" marR="0" lvl="0" indent="-269875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§"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Où placer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&lt;</a:t>
                </a: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footer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&gt;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 ? </a:t>
                </a:r>
                <a:r>
                  <a:rPr kumimoji="0" lang="fr-FR" sz="18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Après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 ou </a:t>
                </a:r>
                <a:r>
                  <a:rPr kumimoji="0" lang="fr-FR" sz="18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dans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&lt;body&gt;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?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	</a:t>
                </a:r>
                <a14:m>
                  <m:oMath xmlns:m="http://schemas.openxmlformats.org/officeDocument/2006/math">
                    <m:r>
                      <a:rPr kumimoji="0" lang="fr-FR" sz="18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CBCBCB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⇒</m:t>
                    </m:r>
                  </m:oMath>
                </a14:m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id.</a:t>
                </a: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anose="00000500000000000000" pitchFamily="50" charset="0"/>
                  <a:ea typeface="+mn-ea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anose="00000500000000000000" pitchFamily="50" charset="0"/>
                  <a:ea typeface="+mn-ea"/>
                  <a:cs typeface="+mn-cs"/>
                </a:endParaRPr>
              </a:p>
              <a:p>
                <a:pPr marL="285750" marR="0" lvl="0" indent="-28575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§"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Où placer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&lt;</a:t>
                </a: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nav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&gt;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? Dans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+mn-ea"/>
                    <a:cs typeface="+mn-cs"/>
                  </a:rPr>
                  <a:t>&lt;header&gt;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 ou en dehors ?</a:t>
                </a:r>
              </a:p>
              <a:p>
                <a:pPr marL="89535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	</a:t>
                </a:r>
                <a14:m>
                  <m:oMath xmlns:m="http://schemas.openxmlformats.org/officeDocument/2006/math">
                    <m:r>
                      <a:rPr kumimoji="0" lang="fr-FR" sz="18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CBCBCB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⇒</m:t>
                    </m:r>
                  </m:oMath>
                </a14:m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« ça dépend ».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 Beaucoup préfèrent le placer dans &lt;header&gt;, mais ce n’est pas obligatoire. Cependant, en termes d’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1CBB9F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accessibilité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, il est préférable de séparer les deux éléments (un lecteur d’écran fonctionnera mieux)</a:t>
                </a:r>
              </a:p>
              <a:p>
                <a:pPr marL="285750" marR="0" lvl="0" indent="-28575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§"/>
                  <a:tabLst/>
                  <a:defRPr/>
                </a:pP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Titillium" panose="00000500000000000000" pitchFamily="50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4" name="TextBox 57">
                <a:extLst>
                  <a:ext uri="{FF2B5EF4-FFF2-40B4-BE49-F238E27FC236}">
                    <a16:creationId xmlns:a16="http://schemas.microsoft.com/office/drawing/2014/main" id="{4D596610-6DF1-4E42-A7A1-41E4EE381E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6605" y="1361650"/>
                <a:ext cx="11532356" cy="4939878"/>
              </a:xfrm>
              <a:prstGeom prst="rect">
                <a:avLst/>
              </a:prstGeom>
              <a:blipFill>
                <a:blip r:embed="rId3"/>
                <a:stretch>
                  <a:fillRect l="-317" r="-58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601481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Disposition </a:t>
            </a:r>
            <a:r>
              <a:rPr lang="en-US" dirty="0">
                <a:latin typeface="Titillium Lt" panose="00000400000000000000" pitchFamily="50" charset="0"/>
              </a:rPr>
              <a:t>type </a:t>
            </a:r>
            <a:r>
              <a:rPr lang="en-US" sz="4000" dirty="0" err="1">
                <a:latin typeface="Titillium Lt" panose="00000400000000000000" pitchFamily="50" charset="0"/>
              </a:rPr>
              <a:t>d’une</a:t>
            </a:r>
            <a:r>
              <a:rPr lang="en-US" sz="4000" dirty="0">
                <a:latin typeface="Titillium Lt" panose="00000400000000000000" pitchFamily="50" charset="0"/>
              </a:rPr>
              <a:t> page web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4" name="TextBox 57">
            <a:extLst>
              <a:ext uri="{FF2B5EF4-FFF2-40B4-BE49-F238E27FC236}">
                <a16:creationId xmlns:a16="http://schemas.microsoft.com/office/drawing/2014/main" id="{8386E264-81D1-4DEB-B8E6-DB4ADCE617B0}"/>
              </a:ext>
            </a:extLst>
          </p:cNvPr>
          <p:cNvSpPr txBox="1"/>
          <p:nvPr/>
        </p:nvSpPr>
        <p:spPr>
          <a:xfrm>
            <a:off x="286605" y="1361650"/>
            <a:ext cx="11532356" cy="4617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Pour créer une section dans un document HTML, on utilise la balise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&lt;div&gt;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alibri" panose="020F0502020204030204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Très fréquemment employés conjointement avec CSS disposer les éléments d’une page web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La balise 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span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&gt;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peut être utilisée pour grouper des éléments afin de les mettre en forme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span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&gt; ne doit être utilisé que lorsqu’aucun autre élément sémantique n’est approprié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447675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span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est très proche de l'élément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&lt;div&gt;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, mais</a:t>
            </a:r>
          </a:p>
          <a:p>
            <a:pPr marL="733425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&lt;div&gt;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est un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élément de bloc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,</a:t>
            </a:r>
          </a:p>
          <a:p>
            <a:pPr marL="733425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alors que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span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est un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+mn-ea"/>
                <a:cs typeface="+mn-cs"/>
              </a:rPr>
              <a:t>élément en ligne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535D0E8D-A68E-45F7-872F-CFFA0DEFAB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CREER DES SECTIONS : &lt;</a:t>
            </a:r>
            <a:r>
              <a:rPr lang="en-US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div</a:t>
            </a:r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&gt; ET </a:t>
            </a:r>
            <a:r>
              <a:rPr lang="en-US" b="1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&lt;</a:t>
            </a:r>
            <a:r>
              <a:rPr lang="en-US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span</a:t>
            </a:r>
            <a:r>
              <a:rPr lang="en-US" b="1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&gt;</a:t>
            </a:r>
          </a:p>
        </p:txBody>
      </p:sp>
      <p:sp>
        <p:nvSpPr>
          <p:cNvPr id="17" name="Freeform 829">
            <a:extLst>
              <a:ext uri="{FF2B5EF4-FFF2-40B4-BE49-F238E27FC236}">
                <a16:creationId xmlns:a16="http://schemas.microsoft.com/office/drawing/2014/main" id="{A067CE02-70BB-4200-80BD-5A9C1CEDA761}"/>
              </a:ext>
            </a:extLst>
          </p:cNvPr>
          <p:cNvSpPr>
            <a:spLocks noEditPoints="1"/>
          </p:cNvSpPr>
          <p:nvPr/>
        </p:nvSpPr>
        <p:spPr bwMode="auto">
          <a:xfrm>
            <a:off x="963930" y="2229046"/>
            <a:ext cx="268165" cy="388929"/>
          </a:xfrm>
          <a:custGeom>
            <a:avLst/>
            <a:gdLst>
              <a:gd name="T0" fmla="*/ 116 w 376"/>
              <a:gd name="T1" fmla="*/ 491 h 513"/>
              <a:gd name="T2" fmla="*/ 188 w 376"/>
              <a:gd name="T3" fmla="*/ 512 h 513"/>
              <a:gd name="T4" fmla="*/ 260 w 376"/>
              <a:gd name="T5" fmla="*/ 491 h 513"/>
              <a:gd name="T6" fmla="*/ 260 w 376"/>
              <a:gd name="T7" fmla="*/ 438 h 513"/>
              <a:gd name="T8" fmla="*/ 116 w 376"/>
              <a:gd name="T9" fmla="*/ 438 h 513"/>
              <a:gd name="T10" fmla="*/ 116 w 376"/>
              <a:gd name="T11" fmla="*/ 491 h 513"/>
              <a:gd name="T12" fmla="*/ 257 w 376"/>
              <a:gd name="T13" fmla="*/ 407 h 513"/>
              <a:gd name="T14" fmla="*/ 367 w 376"/>
              <a:gd name="T15" fmla="*/ 149 h 513"/>
              <a:gd name="T16" fmla="*/ 188 w 376"/>
              <a:gd name="T17" fmla="*/ 0 h 513"/>
              <a:gd name="T18" fmla="*/ 9 w 376"/>
              <a:gd name="T19" fmla="*/ 149 h 513"/>
              <a:gd name="T20" fmla="*/ 119 w 376"/>
              <a:gd name="T21" fmla="*/ 407 h 513"/>
              <a:gd name="T22" fmla="*/ 257 w 376"/>
              <a:gd name="T23" fmla="*/ 407 h 513"/>
              <a:gd name="T24" fmla="*/ 64 w 376"/>
              <a:gd name="T25" fmla="*/ 153 h 513"/>
              <a:gd name="T26" fmla="*/ 188 w 376"/>
              <a:gd name="T27" fmla="*/ 53 h 513"/>
              <a:gd name="T28" fmla="*/ 312 w 376"/>
              <a:gd name="T29" fmla="*/ 153 h 513"/>
              <a:gd name="T30" fmla="*/ 266 w 376"/>
              <a:gd name="T31" fmla="*/ 253 h 513"/>
              <a:gd name="T32" fmla="*/ 209 w 376"/>
              <a:gd name="T33" fmla="*/ 362 h 513"/>
              <a:gd name="T34" fmla="*/ 167 w 376"/>
              <a:gd name="T35" fmla="*/ 362 h 513"/>
              <a:gd name="T36" fmla="*/ 110 w 376"/>
              <a:gd name="T37" fmla="*/ 253 h 513"/>
              <a:gd name="T38" fmla="*/ 64 w 376"/>
              <a:gd name="T39" fmla="*/ 153 h 5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76" h="513">
                <a:moveTo>
                  <a:pt x="116" y="491"/>
                </a:moveTo>
                <a:cubicBezTo>
                  <a:pt x="136" y="504"/>
                  <a:pt x="160" y="513"/>
                  <a:pt x="188" y="512"/>
                </a:cubicBezTo>
                <a:cubicBezTo>
                  <a:pt x="216" y="513"/>
                  <a:pt x="240" y="504"/>
                  <a:pt x="260" y="491"/>
                </a:cubicBezTo>
                <a:cubicBezTo>
                  <a:pt x="260" y="438"/>
                  <a:pt x="260" y="438"/>
                  <a:pt x="260" y="438"/>
                </a:cubicBezTo>
                <a:cubicBezTo>
                  <a:pt x="116" y="438"/>
                  <a:pt x="116" y="438"/>
                  <a:pt x="116" y="438"/>
                </a:cubicBezTo>
                <a:lnTo>
                  <a:pt x="116" y="491"/>
                </a:lnTo>
                <a:close/>
                <a:moveTo>
                  <a:pt x="257" y="407"/>
                </a:moveTo>
                <a:cubicBezTo>
                  <a:pt x="257" y="296"/>
                  <a:pt x="376" y="260"/>
                  <a:pt x="367" y="149"/>
                </a:cubicBezTo>
                <a:cubicBezTo>
                  <a:pt x="361" y="79"/>
                  <a:pt x="314" y="0"/>
                  <a:pt x="188" y="0"/>
                </a:cubicBezTo>
                <a:cubicBezTo>
                  <a:pt x="62" y="0"/>
                  <a:pt x="15" y="79"/>
                  <a:pt x="9" y="149"/>
                </a:cubicBezTo>
                <a:cubicBezTo>
                  <a:pt x="0" y="260"/>
                  <a:pt x="119" y="296"/>
                  <a:pt x="119" y="407"/>
                </a:cubicBezTo>
                <a:lnTo>
                  <a:pt x="257" y="407"/>
                </a:lnTo>
                <a:close/>
                <a:moveTo>
                  <a:pt x="64" y="153"/>
                </a:moveTo>
                <a:cubicBezTo>
                  <a:pt x="69" y="86"/>
                  <a:pt x="114" y="53"/>
                  <a:pt x="188" y="53"/>
                </a:cubicBezTo>
                <a:cubicBezTo>
                  <a:pt x="262" y="53"/>
                  <a:pt x="307" y="86"/>
                  <a:pt x="312" y="153"/>
                </a:cubicBezTo>
                <a:cubicBezTo>
                  <a:pt x="315" y="189"/>
                  <a:pt x="294" y="214"/>
                  <a:pt x="266" y="253"/>
                </a:cubicBezTo>
                <a:cubicBezTo>
                  <a:pt x="245" y="283"/>
                  <a:pt x="221" y="317"/>
                  <a:pt x="209" y="362"/>
                </a:cubicBezTo>
                <a:cubicBezTo>
                  <a:pt x="167" y="362"/>
                  <a:pt x="167" y="362"/>
                  <a:pt x="167" y="362"/>
                </a:cubicBezTo>
                <a:cubicBezTo>
                  <a:pt x="155" y="317"/>
                  <a:pt x="131" y="283"/>
                  <a:pt x="110" y="253"/>
                </a:cubicBezTo>
                <a:cubicBezTo>
                  <a:pt x="82" y="213"/>
                  <a:pt x="61" y="189"/>
                  <a:pt x="64" y="15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bg-BG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829">
            <a:extLst>
              <a:ext uri="{FF2B5EF4-FFF2-40B4-BE49-F238E27FC236}">
                <a16:creationId xmlns:a16="http://schemas.microsoft.com/office/drawing/2014/main" id="{E987D8BB-DDA1-4485-93BD-6FA2F9622656}"/>
              </a:ext>
            </a:extLst>
          </p:cNvPr>
          <p:cNvSpPr>
            <a:spLocks noEditPoints="1"/>
          </p:cNvSpPr>
          <p:nvPr/>
        </p:nvSpPr>
        <p:spPr bwMode="auto">
          <a:xfrm>
            <a:off x="449579" y="4714099"/>
            <a:ext cx="268165" cy="388929"/>
          </a:xfrm>
          <a:custGeom>
            <a:avLst/>
            <a:gdLst>
              <a:gd name="T0" fmla="*/ 116 w 376"/>
              <a:gd name="T1" fmla="*/ 491 h 513"/>
              <a:gd name="T2" fmla="*/ 188 w 376"/>
              <a:gd name="T3" fmla="*/ 512 h 513"/>
              <a:gd name="T4" fmla="*/ 260 w 376"/>
              <a:gd name="T5" fmla="*/ 491 h 513"/>
              <a:gd name="T6" fmla="*/ 260 w 376"/>
              <a:gd name="T7" fmla="*/ 438 h 513"/>
              <a:gd name="T8" fmla="*/ 116 w 376"/>
              <a:gd name="T9" fmla="*/ 438 h 513"/>
              <a:gd name="T10" fmla="*/ 116 w 376"/>
              <a:gd name="T11" fmla="*/ 491 h 513"/>
              <a:gd name="T12" fmla="*/ 257 w 376"/>
              <a:gd name="T13" fmla="*/ 407 h 513"/>
              <a:gd name="T14" fmla="*/ 367 w 376"/>
              <a:gd name="T15" fmla="*/ 149 h 513"/>
              <a:gd name="T16" fmla="*/ 188 w 376"/>
              <a:gd name="T17" fmla="*/ 0 h 513"/>
              <a:gd name="T18" fmla="*/ 9 w 376"/>
              <a:gd name="T19" fmla="*/ 149 h 513"/>
              <a:gd name="T20" fmla="*/ 119 w 376"/>
              <a:gd name="T21" fmla="*/ 407 h 513"/>
              <a:gd name="T22" fmla="*/ 257 w 376"/>
              <a:gd name="T23" fmla="*/ 407 h 513"/>
              <a:gd name="T24" fmla="*/ 64 w 376"/>
              <a:gd name="T25" fmla="*/ 153 h 513"/>
              <a:gd name="T26" fmla="*/ 188 w 376"/>
              <a:gd name="T27" fmla="*/ 53 h 513"/>
              <a:gd name="T28" fmla="*/ 312 w 376"/>
              <a:gd name="T29" fmla="*/ 153 h 513"/>
              <a:gd name="T30" fmla="*/ 266 w 376"/>
              <a:gd name="T31" fmla="*/ 253 h 513"/>
              <a:gd name="T32" fmla="*/ 209 w 376"/>
              <a:gd name="T33" fmla="*/ 362 h 513"/>
              <a:gd name="T34" fmla="*/ 167 w 376"/>
              <a:gd name="T35" fmla="*/ 362 h 513"/>
              <a:gd name="T36" fmla="*/ 110 w 376"/>
              <a:gd name="T37" fmla="*/ 253 h 513"/>
              <a:gd name="T38" fmla="*/ 64 w 376"/>
              <a:gd name="T39" fmla="*/ 153 h 5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76" h="513">
                <a:moveTo>
                  <a:pt x="116" y="491"/>
                </a:moveTo>
                <a:cubicBezTo>
                  <a:pt x="136" y="504"/>
                  <a:pt x="160" y="513"/>
                  <a:pt x="188" y="512"/>
                </a:cubicBezTo>
                <a:cubicBezTo>
                  <a:pt x="216" y="513"/>
                  <a:pt x="240" y="504"/>
                  <a:pt x="260" y="491"/>
                </a:cubicBezTo>
                <a:cubicBezTo>
                  <a:pt x="260" y="438"/>
                  <a:pt x="260" y="438"/>
                  <a:pt x="260" y="438"/>
                </a:cubicBezTo>
                <a:cubicBezTo>
                  <a:pt x="116" y="438"/>
                  <a:pt x="116" y="438"/>
                  <a:pt x="116" y="438"/>
                </a:cubicBezTo>
                <a:lnTo>
                  <a:pt x="116" y="491"/>
                </a:lnTo>
                <a:close/>
                <a:moveTo>
                  <a:pt x="257" y="407"/>
                </a:moveTo>
                <a:cubicBezTo>
                  <a:pt x="257" y="296"/>
                  <a:pt x="376" y="260"/>
                  <a:pt x="367" y="149"/>
                </a:cubicBezTo>
                <a:cubicBezTo>
                  <a:pt x="361" y="79"/>
                  <a:pt x="314" y="0"/>
                  <a:pt x="188" y="0"/>
                </a:cubicBezTo>
                <a:cubicBezTo>
                  <a:pt x="62" y="0"/>
                  <a:pt x="15" y="79"/>
                  <a:pt x="9" y="149"/>
                </a:cubicBezTo>
                <a:cubicBezTo>
                  <a:pt x="0" y="260"/>
                  <a:pt x="119" y="296"/>
                  <a:pt x="119" y="407"/>
                </a:cubicBezTo>
                <a:lnTo>
                  <a:pt x="257" y="407"/>
                </a:lnTo>
                <a:close/>
                <a:moveTo>
                  <a:pt x="64" y="153"/>
                </a:moveTo>
                <a:cubicBezTo>
                  <a:pt x="69" y="86"/>
                  <a:pt x="114" y="53"/>
                  <a:pt x="188" y="53"/>
                </a:cubicBezTo>
                <a:cubicBezTo>
                  <a:pt x="262" y="53"/>
                  <a:pt x="307" y="86"/>
                  <a:pt x="312" y="153"/>
                </a:cubicBezTo>
                <a:cubicBezTo>
                  <a:pt x="315" y="189"/>
                  <a:pt x="294" y="214"/>
                  <a:pt x="266" y="253"/>
                </a:cubicBezTo>
                <a:cubicBezTo>
                  <a:pt x="245" y="283"/>
                  <a:pt x="221" y="317"/>
                  <a:pt x="209" y="362"/>
                </a:cubicBezTo>
                <a:cubicBezTo>
                  <a:pt x="167" y="362"/>
                  <a:pt x="167" y="362"/>
                  <a:pt x="167" y="362"/>
                </a:cubicBezTo>
                <a:cubicBezTo>
                  <a:pt x="155" y="317"/>
                  <a:pt x="131" y="283"/>
                  <a:pt x="110" y="253"/>
                </a:cubicBezTo>
                <a:cubicBezTo>
                  <a:pt x="82" y="213"/>
                  <a:pt x="61" y="189"/>
                  <a:pt x="64" y="15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bg-BG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8327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</a:rPr>
              <a:t>Evaluation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05" name="Freeform 784"/>
          <p:cNvSpPr>
            <a:spLocks noEditPoints="1"/>
          </p:cNvSpPr>
          <p:nvPr/>
        </p:nvSpPr>
        <p:spPr bwMode="auto">
          <a:xfrm>
            <a:off x="2305246" y="2513064"/>
            <a:ext cx="2337512" cy="1831873"/>
          </a:xfrm>
          <a:custGeom>
            <a:avLst/>
            <a:gdLst>
              <a:gd name="T0" fmla="*/ 89 w 520"/>
              <a:gd name="T1" fmla="*/ 254 h 392"/>
              <a:gd name="T2" fmla="*/ 166 w 520"/>
              <a:gd name="T3" fmla="*/ 345 h 392"/>
              <a:gd name="T4" fmla="*/ 260 w 520"/>
              <a:gd name="T5" fmla="*/ 392 h 392"/>
              <a:gd name="T6" fmla="*/ 353 w 520"/>
              <a:gd name="T7" fmla="*/ 348 h 392"/>
              <a:gd name="T8" fmla="*/ 401 w 520"/>
              <a:gd name="T9" fmla="*/ 272 h 392"/>
              <a:gd name="T10" fmla="*/ 260 w 520"/>
              <a:gd name="T11" fmla="*/ 340 h 392"/>
              <a:gd name="T12" fmla="*/ 89 w 520"/>
              <a:gd name="T13" fmla="*/ 254 h 392"/>
              <a:gd name="T14" fmla="*/ 503 w 520"/>
              <a:gd name="T15" fmla="*/ 129 h 392"/>
              <a:gd name="T16" fmla="*/ 290 w 520"/>
              <a:gd name="T17" fmla="*/ 9 h 392"/>
              <a:gd name="T18" fmla="*/ 230 w 520"/>
              <a:gd name="T19" fmla="*/ 9 h 392"/>
              <a:gd name="T20" fmla="*/ 17 w 520"/>
              <a:gd name="T21" fmla="*/ 129 h 392"/>
              <a:gd name="T22" fmla="*/ 17 w 520"/>
              <a:gd name="T23" fmla="*/ 163 h 392"/>
              <a:gd name="T24" fmla="*/ 230 w 520"/>
              <a:gd name="T25" fmla="*/ 282 h 392"/>
              <a:gd name="T26" fmla="*/ 290 w 520"/>
              <a:gd name="T27" fmla="*/ 282 h 392"/>
              <a:gd name="T28" fmla="*/ 428 w 520"/>
              <a:gd name="T29" fmla="*/ 205 h 392"/>
              <a:gd name="T30" fmla="*/ 279 w 520"/>
              <a:gd name="T31" fmla="*/ 170 h 392"/>
              <a:gd name="T32" fmla="*/ 260 w 520"/>
              <a:gd name="T33" fmla="*/ 172 h 392"/>
              <a:gd name="T34" fmla="*/ 211 w 520"/>
              <a:gd name="T35" fmla="*/ 143 h 392"/>
              <a:gd name="T36" fmla="*/ 260 w 520"/>
              <a:gd name="T37" fmla="*/ 114 h 392"/>
              <a:gd name="T38" fmla="*/ 306 w 520"/>
              <a:gd name="T39" fmla="*/ 133 h 392"/>
              <a:gd name="T40" fmla="*/ 464 w 520"/>
              <a:gd name="T41" fmla="*/ 185 h 392"/>
              <a:gd name="T42" fmla="*/ 503 w 520"/>
              <a:gd name="T43" fmla="*/ 163 h 392"/>
              <a:gd name="T44" fmla="*/ 503 w 520"/>
              <a:gd name="T45" fmla="*/ 129 h 392"/>
              <a:gd name="T46" fmla="*/ 438 w 520"/>
              <a:gd name="T47" fmla="*/ 355 h 392"/>
              <a:gd name="T48" fmla="*/ 474 w 520"/>
              <a:gd name="T49" fmla="*/ 352 h 392"/>
              <a:gd name="T50" fmla="*/ 464 w 520"/>
              <a:gd name="T51" fmla="*/ 185 h 392"/>
              <a:gd name="T52" fmla="*/ 428 w 520"/>
              <a:gd name="T53" fmla="*/ 205 h 392"/>
              <a:gd name="T54" fmla="*/ 438 w 520"/>
              <a:gd name="T55" fmla="*/ 355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520" h="392">
                <a:moveTo>
                  <a:pt x="89" y="254"/>
                </a:moveTo>
                <a:cubicBezTo>
                  <a:pt x="100" y="302"/>
                  <a:pt x="116" y="323"/>
                  <a:pt x="166" y="345"/>
                </a:cubicBezTo>
                <a:cubicBezTo>
                  <a:pt x="216" y="368"/>
                  <a:pt x="240" y="392"/>
                  <a:pt x="260" y="392"/>
                </a:cubicBezTo>
                <a:cubicBezTo>
                  <a:pt x="280" y="392"/>
                  <a:pt x="302" y="371"/>
                  <a:pt x="353" y="348"/>
                </a:cubicBezTo>
                <a:cubicBezTo>
                  <a:pt x="403" y="326"/>
                  <a:pt x="390" y="320"/>
                  <a:pt x="401" y="272"/>
                </a:cubicBezTo>
                <a:cubicBezTo>
                  <a:pt x="260" y="340"/>
                  <a:pt x="260" y="340"/>
                  <a:pt x="260" y="340"/>
                </a:cubicBezTo>
                <a:cubicBezTo>
                  <a:pt x="89" y="254"/>
                  <a:pt x="89" y="254"/>
                  <a:pt x="89" y="254"/>
                </a:cubicBezTo>
                <a:close/>
                <a:moveTo>
                  <a:pt x="503" y="129"/>
                </a:moveTo>
                <a:cubicBezTo>
                  <a:pt x="290" y="9"/>
                  <a:pt x="290" y="9"/>
                  <a:pt x="290" y="9"/>
                </a:cubicBezTo>
                <a:cubicBezTo>
                  <a:pt x="274" y="0"/>
                  <a:pt x="246" y="0"/>
                  <a:pt x="230" y="9"/>
                </a:cubicBezTo>
                <a:cubicBezTo>
                  <a:pt x="17" y="129"/>
                  <a:pt x="17" y="129"/>
                  <a:pt x="17" y="129"/>
                </a:cubicBezTo>
                <a:cubicBezTo>
                  <a:pt x="0" y="138"/>
                  <a:pt x="0" y="153"/>
                  <a:pt x="17" y="163"/>
                </a:cubicBezTo>
                <a:cubicBezTo>
                  <a:pt x="230" y="282"/>
                  <a:pt x="230" y="282"/>
                  <a:pt x="230" y="282"/>
                </a:cubicBezTo>
                <a:cubicBezTo>
                  <a:pt x="246" y="291"/>
                  <a:pt x="274" y="291"/>
                  <a:pt x="290" y="282"/>
                </a:cubicBezTo>
                <a:cubicBezTo>
                  <a:pt x="428" y="205"/>
                  <a:pt x="428" y="205"/>
                  <a:pt x="428" y="205"/>
                </a:cubicBezTo>
                <a:cubicBezTo>
                  <a:pt x="279" y="170"/>
                  <a:pt x="279" y="170"/>
                  <a:pt x="279" y="170"/>
                </a:cubicBezTo>
                <a:cubicBezTo>
                  <a:pt x="273" y="171"/>
                  <a:pt x="267" y="172"/>
                  <a:pt x="260" y="172"/>
                </a:cubicBezTo>
                <a:cubicBezTo>
                  <a:pt x="233" y="172"/>
                  <a:pt x="211" y="159"/>
                  <a:pt x="211" y="143"/>
                </a:cubicBezTo>
                <a:cubicBezTo>
                  <a:pt x="211" y="127"/>
                  <a:pt x="233" y="114"/>
                  <a:pt x="260" y="114"/>
                </a:cubicBezTo>
                <a:cubicBezTo>
                  <a:pt x="281" y="114"/>
                  <a:pt x="299" y="122"/>
                  <a:pt x="306" y="133"/>
                </a:cubicBezTo>
                <a:cubicBezTo>
                  <a:pt x="464" y="185"/>
                  <a:pt x="464" y="185"/>
                  <a:pt x="464" y="185"/>
                </a:cubicBezTo>
                <a:cubicBezTo>
                  <a:pt x="503" y="163"/>
                  <a:pt x="503" y="163"/>
                  <a:pt x="503" y="163"/>
                </a:cubicBezTo>
                <a:cubicBezTo>
                  <a:pt x="520" y="153"/>
                  <a:pt x="520" y="138"/>
                  <a:pt x="503" y="129"/>
                </a:cubicBezTo>
                <a:close/>
                <a:moveTo>
                  <a:pt x="438" y="355"/>
                </a:moveTo>
                <a:cubicBezTo>
                  <a:pt x="437" y="365"/>
                  <a:pt x="471" y="381"/>
                  <a:pt x="474" y="352"/>
                </a:cubicBezTo>
                <a:cubicBezTo>
                  <a:pt x="489" y="222"/>
                  <a:pt x="464" y="185"/>
                  <a:pt x="464" y="185"/>
                </a:cubicBezTo>
                <a:cubicBezTo>
                  <a:pt x="428" y="205"/>
                  <a:pt x="428" y="205"/>
                  <a:pt x="428" y="205"/>
                </a:cubicBezTo>
                <a:cubicBezTo>
                  <a:pt x="428" y="205"/>
                  <a:pt x="458" y="234"/>
                  <a:pt x="438" y="355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" name="Groupe 4"/>
          <p:cNvGrpSpPr/>
          <p:nvPr/>
        </p:nvGrpSpPr>
        <p:grpSpPr>
          <a:xfrm>
            <a:off x="6855358" y="2319062"/>
            <a:ext cx="3220057" cy="2219877"/>
            <a:chOff x="6855358" y="2122792"/>
            <a:chExt cx="3220057" cy="2219877"/>
          </a:xfrm>
        </p:grpSpPr>
        <p:grpSp>
          <p:nvGrpSpPr>
            <p:cNvPr id="3" name="Groupe 2"/>
            <p:cNvGrpSpPr/>
            <p:nvPr/>
          </p:nvGrpSpPr>
          <p:grpSpPr>
            <a:xfrm>
              <a:off x="6855358" y="2122792"/>
              <a:ext cx="3220057" cy="679415"/>
              <a:chOff x="6855358" y="2110092"/>
              <a:chExt cx="3220057" cy="679415"/>
            </a:xfrm>
          </p:grpSpPr>
          <p:sp>
            <p:nvSpPr>
              <p:cNvPr id="107" name="Rectangle 106"/>
              <p:cNvSpPr/>
              <p:nvPr/>
            </p:nvSpPr>
            <p:spPr>
              <a:xfrm>
                <a:off x="6855358" y="2110092"/>
                <a:ext cx="186531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</a:rPr>
                  <a:t>Examen</a:t>
                </a: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</a:rPr>
                  <a:t> sur table</a:t>
                </a:r>
                <a:endParaRPr kumimoji="0" lang="bg-BG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Open Sans Condensed Light" panose="020B0306030504020204" pitchFamily="34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endParaRPr>
              </a:p>
            </p:txBody>
          </p:sp>
          <p:sp>
            <p:nvSpPr>
              <p:cNvPr id="108" name="Rounded Rectangle 59"/>
              <p:cNvSpPr/>
              <p:nvPr/>
            </p:nvSpPr>
            <p:spPr>
              <a:xfrm>
                <a:off x="6952010" y="2460129"/>
                <a:ext cx="3123405" cy="252000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9" name="Rounded Rectangle 64"/>
              <p:cNvSpPr/>
              <p:nvPr/>
            </p:nvSpPr>
            <p:spPr>
              <a:xfrm>
                <a:off x="6952010" y="2462478"/>
                <a:ext cx="1973575" cy="252000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1" name="Rectangle 110"/>
              <p:cNvSpPr/>
              <p:nvPr/>
            </p:nvSpPr>
            <p:spPr>
              <a:xfrm>
                <a:off x="8386711" y="2420175"/>
                <a:ext cx="57419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FBFB"/>
                    </a:solidFill>
                    <a:effectLst/>
                    <a:uLnTx/>
                    <a:uFillTx/>
                    <a:latin typeface="Titillium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</a:rPr>
                  <a:t>60%</a:t>
                </a:r>
                <a:endParaRPr kumimoji="0" lang="bg-BG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BFBFB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" name="Groupe 3"/>
            <p:cNvGrpSpPr/>
            <p:nvPr/>
          </p:nvGrpSpPr>
          <p:grpSpPr>
            <a:xfrm>
              <a:off x="6855358" y="2899373"/>
              <a:ext cx="3220057" cy="679415"/>
              <a:chOff x="6855358" y="2854923"/>
              <a:chExt cx="3220057" cy="679415"/>
            </a:xfrm>
          </p:grpSpPr>
          <p:sp>
            <p:nvSpPr>
              <p:cNvPr id="113" name="Rectangle 112"/>
              <p:cNvSpPr/>
              <p:nvPr/>
            </p:nvSpPr>
            <p:spPr>
              <a:xfrm>
                <a:off x="6855358" y="2854923"/>
                <a:ext cx="290073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</a:rPr>
                  <a:t>Contrôle</a:t>
                </a: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</a:rPr>
                  <a:t> </a:t>
                </a: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</a:rPr>
                  <a:t>continu</a:t>
                </a: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</a:rPr>
                  <a:t> / TP / QCM</a:t>
                </a:r>
                <a:endParaRPr kumimoji="0" lang="bg-BG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Open Sans Condensed Light" panose="020B0306030504020204" pitchFamily="34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endParaRPr>
              </a:p>
            </p:txBody>
          </p:sp>
          <p:sp>
            <p:nvSpPr>
              <p:cNvPr id="114" name="Rounded Rectangle 69"/>
              <p:cNvSpPr/>
              <p:nvPr/>
            </p:nvSpPr>
            <p:spPr>
              <a:xfrm>
                <a:off x="6952010" y="3204961"/>
                <a:ext cx="3123405" cy="252000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" name="Rounded Rectangle 80"/>
              <p:cNvSpPr/>
              <p:nvPr/>
            </p:nvSpPr>
            <p:spPr>
              <a:xfrm>
                <a:off x="6952009" y="3207311"/>
                <a:ext cx="1116000" cy="25200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Rectangle 115"/>
              <p:cNvSpPr/>
              <p:nvPr/>
            </p:nvSpPr>
            <p:spPr>
              <a:xfrm>
                <a:off x="7502147" y="3165006"/>
                <a:ext cx="57419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FBFB"/>
                    </a:solidFill>
                    <a:effectLst/>
                    <a:uLnTx/>
                    <a:uFillTx/>
                    <a:latin typeface="Titillium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</a:rPr>
                  <a:t>20%</a:t>
                </a:r>
                <a:endParaRPr kumimoji="0" lang="bg-BG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BFBFB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17" name="Group 82"/>
            <p:cNvGrpSpPr/>
            <p:nvPr/>
          </p:nvGrpSpPr>
          <p:grpSpPr>
            <a:xfrm>
              <a:off x="6855358" y="3675954"/>
              <a:ext cx="3220057" cy="666715"/>
              <a:chOff x="8037704" y="2489052"/>
              <a:chExt cx="3220057" cy="666715"/>
            </a:xfrm>
          </p:grpSpPr>
          <p:sp>
            <p:nvSpPr>
              <p:cNvPr id="118" name="Rectangle 117"/>
              <p:cNvSpPr/>
              <p:nvPr/>
            </p:nvSpPr>
            <p:spPr>
              <a:xfrm>
                <a:off x="8037704" y="2489052"/>
                <a:ext cx="127650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</a:rPr>
                  <a:t>Mini-</a:t>
                </a: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</a:rPr>
                  <a:t>projet</a:t>
                </a:r>
                <a:endParaRPr kumimoji="0" lang="bg-BG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BCBCB"/>
                  </a:solidFill>
                  <a:effectLst/>
                  <a:uLnTx/>
                  <a:uFillTx/>
                  <a:latin typeface="Open Sans Condensed Light" panose="020B0306030504020204" pitchFamily="34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endParaRPr>
              </a:p>
            </p:txBody>
          </p:sp>
          <p:sp>
            <p:nvSpPr>
              <p:cNvPr id="119" name="Rounded Rectangle 84"/>
              <p:cNvSpPr/>
              <p:nvPr/>
            </p:nvSpPr>
            <p:spPr>
              <a:xfrm>
                <a:off x="8134356" y="2826389"/>
                <a:ext cx="3123405" cy="252000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" name="Rounded Rectangle 85"/>
              <p:cNvSpPr/>
              <p:nvPr/>
            </p:nvSpPr>
            <p:spPr>
              <a:xfrm>
                <a:off x="8134355" y="2828738"/>
                <a:ext cx="1080000" cy="252000"/>
              </a:xfrm>
              <a:prstGeom prst="roundRect">
                <a:avLst>
                  <a:gd name="adj" fmla="val 50000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bg-BG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1" name="Rectangle 120"/>
              <p:cNvSpPr/>
              <p:nvPr/>
            </p:nvSpPr>
            <p:spPr>
              <a:xfrm>
                <a:off x="8688998" y="2786435"/>
                <a:ext cx="57419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FBFB"/>
                    </a:solidFill>
                    <a:effectLst/>
                    <a:uLnTx/>
                    <a:uFillTx/>
                    <a:latin typeface="Titillium" pitchFamily="50" charset="0"/>
                    <a:ea typeface="Open Sans Condensed Light" panose="020B0306030504020204" pitchFamily="34" charset="0"/>
                    <a:cs typeface="Open Sans Condensed Light" panose="020B0306030504020204" pitchFamily="34" charset="0"/>
                  </a:rPr>
                  <a:t>20%</a:t>
                </a:r>
                <a:endParaRPr kumimoji="0" lang="bg-BG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BFBFB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903491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</a:rPr>
              <a:t>Disposition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343200" y="1360800"/>
            <a:ext cx="11505600" cy="87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C58C476-CE24-4861-AF33-688D010B3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ELEMENTS “BLOCK” VS ELEMENTS “INLINE”</a:t>
            </a: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8F48AA4C-2F2E-4313-9441-95716F711379}"/>
              </a:ext>
            </a:extLst>
          </p:cNvPr>
          <p:cNvSpPr txBox="1"/>
          <p:nvPr/>
        </p:nvSpPr>
        <p:spPr>
          <a:xfrm>
            <a:off x="343200" y="1360800"/>
            <a:ext cx="11437468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Un élément de niveau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block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démarre au début d’une ligne et occupe tout l’espace horizontal possible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&lt;div&gt;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&lt;h1&gt;…&lt;h6&gt;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&lt;p&gt;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form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&lt;header&gt;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footer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&lt;section&gt;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...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Un élément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inline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peut démarrer n’importe où et occupe seulement l’espace nécessaire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span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&lt;a&gt;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img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...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B9CE5698-EA71-42AD-A42A-10C4D01D8835}"/>
              </a:ext>
            </a:extLst>
          </p:cNvPr>
          <p:cNvSpPr/>
          <p:nvPr/>
        </p:nvSpPr>
        <p:spPr>
          <a:xfrm>
            <a:off x="411332" y="1466850"/>
            <a:ext cx="11369336" cy="338772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FD58C4F3-929E-43A0-ABDC-312870E82475}"/>
              </a:ext>
            </a:extLst>
          </p:cNvPr>
          <p:cNvSpPr/>
          <p:nvPr/>
        </p:nvSpPr>
        <p:spPr>
          <a:xfrm>
            <a:off x="3550900" y="4062598"/>
            <a:ext cx="4176000" cy="338772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8779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</a:rPr>
              <a:t>Disposition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343200" y="1360800"/>
            <a:ext cx="11505600" cy="87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C58C476-CE24-4861-AF33-688D010B3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LES ELEMENTS DE SECTION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57">
                <a:extLst>
                  <a:ext uri="{FF2B5EF4-FFF2-40B4-BE49-F238E27FC236}">
                    <a16:creationId xmlns:a16="http://schemas.microsoft.com/office/drawing/2014/main" id="{8F48AA4C-2F2E-4313-9441-95716F711379}"/>
                  </a:ext>
                </a:extLst>
              </p:cNvPr>
              <p:cNvSpPr txBox="1"/>
              <p:nvPr/>
            </p:nvSpPr>
            <p:spPr>
              <a:xfrm>
                <a:off x="343200" y="1360800"/>
                <a:ext cx="11437468" cy="17106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Consolas" panose="020B0609020204030204" pitchFamily="49" charset="0"/>
                    <a:sym typeface="Wingdings" panose="05000000000000000000" pitchFamily="2" charset="2"/>
                  </a:rPr>
                  <a:t>&lt;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Open Sans Condensed Light" panose="020B0306030504020204" pitchFamily="34" charset="0"/>
                    <a:cs typeface="Consolas" panose="020B0609020204030204" pitchFamily="49" charset="0"/>
                    <a:sym typeface="Wingdings" panose="05000000000000000000" pitchFamily="2" charset="2"/>
                  </a:rPr>
                  <a:t>div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Consolas" panose="020B0609020204030204" pitchFamily="49" charset="0"/>
                    <a:sym typeface="Wingdings" panose="05000000000000000000" pitchFamily="2" charset="2"/>
                  </a:rPr>
                  <a:t>&gt;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Consolas" panose="020B0609020204030204" pitchFamily="49" charset="0"/>
                    <a:sym typeface="Wingdings" panose="05000000000000000000" pitchFamily="2" charset="2"/>
                  </a:rPr>
                  <a:t>ou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Open Sans Condensed Light" panose="020B0306030504020204" pitchFamily="34" charset="0"/>
                    <a:cs typeface="Consolas" panose="020B0609020204030204" pitchFamily="49" charset="0"/>
                    <a:sym typeface="Wingdings" panose="05000000000000000000" pitchFamily="2" charset="2"/>
                  </a:rPr>
                  <a:t>&lt;</a:t>
                </a:r>
                <a:r>
                  <a:rPr kumimoji="0" lang="fr-F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Open Sans Condensed Light" panose="020B0306030504020204" pitchFamily="34" charset="0"/>
                    <a:cs typeface="Consolas" panose="020B0609020204030204" pitchFamily="49" charset="0"/>
                    <a:sym typeface="Wingdings" panose="05000000000000000000" pitchFamily="2" charset="2"/>
                  </a:rPr>
                  <a:t>span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onsolas" panose="020B0609020204030204" pitchFamily="49" charset="0"/>
                    <a:ea typeface="Open Sans Condensed Light" panose="020B0306030504020204" pitchFamily="34" charset="0"/>
                    <a:cs typeface="Consolas" panose="020B0609020204030204" pitchFamily="49" charset="0"/>
                    <a:sym typeface="Wingdings" panose="05000000000000000000" pitchFamily="2" charset="2"/>
                  </a:rPr>
                  <a:t>&gt;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Open Sans Condensed Light" panose="020B0306030504020204" pitchFamily="34" charset="0"/>
                    <a:cs typeface="Consolas" panose="020B0609020204030204" pitchFamily="49" charset="0"/>
                    <a:sym typeface="Wingdings" panose="05000000000000000000" pitchFamily="2" charset="2"/>
                  </a:rPr>
                  <a:t>: aucune sémantique ; servent uniquement à regrouper des contenus (par exemple pour leur affecter un style identique)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8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	</a:t>
                </a:r>
                <a14:m>
                  <m:oMath xmlns:m="http://schemas.openxmlformats.org/officeDocument/2006/math">
                    <m:r>
                      <a:rPr kumimoji="0" lang="fr-FR" sz="18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CBCBCB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⇒</m:t>
                    </m:r>
                  </m:oMath>
                </a14:m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E74E3E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impossible de distinguer un article, un contenu annexe, une section… !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	</a:t>
                </a:r>
                <a14:m>
                  <m:oMath xmlns:m="http://schemas.openxmlformats.org/officeDocument/2006/math">
                    <m:r>
                      <a:rPr kumimoji="0" lang="fr-FR" sz="18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CBCBCB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⇒</m:t>
                    </m:r>
                  </m:oMath>
                </a14:m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 </a:t>
                </a: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1CBB9F"/>
                    </a:solidFill>
                    <a:effectLst/>
                    <a:uLnTx/>
                    <a:uFillTx/>
                    <a:latin typeface="Titillium" panose="00000500000000000000" pitchFamily="50" charset="0"/>
                    <a:ea typeface="+mn-ea"/>
                    <a:cs typeface="+mn-cs"/>
                  </a:rPr>
                  <a:t>HTML5 : nouvelles balises sémantiques pour répondre à ce besoin</a:t>
                </a:r>
                <a:endParaRPr kumimoji="0" lang="fr-F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CBB9F"/>
                  </a:solidFill>
                  <a:effectLst/>
                  <a:uLnTx/>
                  <a:uFillTx/>
                  <a:latin typeface="Consolas" panose="020B0609020204030204" pitchFamily="49" charset="0"/>
                  <a:ea typeface="Open Sans Condensed Light" panose="020B0306030504020204" pitchFamily="34" charset="0"/>
                  <a:cs typeface="Consolas" panose="020B0609020204030204" pitchFamily="49" charset="0"/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9" name="TextBox 57">
                <a:extLst>
                  <a:ext uri="{FF2B5EF4-FFF2-40B4-BE49-F238E27FC236}">
                    <a16:creationId xmlns:a16="http://schemas.microsoft.com/office/drawing/2014/main" id="{8F48AA4C-2F2E-4313-9441-95716F7113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200" y="1360800"/>
                <a:ext cx="11437468" cy="1710661"/>
              </a:xfrm>
              <a:prstGeom prst="rect">
                <a:avLst/>
              </a:prstGeom>
              <a:blipFill>
                <a:blip r:embed="rId3"/>
                <a:stretch>
                  <a:fillRect l="-426" b="-4626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https://www.alsacreations.com/xmedia/doc/original/schema2.png">
            <a:extLst>
              <a:ext uri="{FF2B5EF4-FFF2-40B4-BE49-F238E27FC236}">
                <a16:creationId xmlns:a16="http://schemas.microsoft.com/office/drawing/2014/main" id="{5818EA8C-174F-4D28-94CC-AA5A41F7B2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7434" y="3071461"/>
            <a:ext cx="34290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15990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HTML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QUELQUES BONNES PRATIQUES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1" name="TextBox 57"/>
          <p:cNvSpPr txBox="1"/>
          <p:nvPr/>
        </p:nvSpPr>
        <p:spPr>
          <a:xfrm>
            <a:off x="286605" y="1361650"/>
            <a:ext cx="11532356" cy="2954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La première page s’appelle toujours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index.html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Séparez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le contenu et la mise en forme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Regroupez les contenus par type (images, média…) ; à chacun son dossier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Pensez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accessibilité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!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Pensez SEO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Validez,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testez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votre code !!!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N’oubliez pas les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commentaires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(surtout en CSS et JavaScript)</a:t>
            </a:r>
          </a:p>
        </p:txBody>
      </p:sp>
    </p:spTree>
    <p:extLst>
      <p:ext uri="{BB962C8B-B14F-4D97-AF65-F5344CB8AC3E}">
        <p14:creationId xmlns:p14="http://schemas.microsoft.com/office/powerpoint/2010/main" val="293024539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-1" y="3912300"/>
            <a:ext cx="12192000" cy="294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3860799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1880159" y="4581737"/>
            <a:ext cx="851880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Partie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 1.5 : </a:t>
            </a: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méthodologie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 de conception</a:t>
            </a:r>
            <a:endParaRPr kumimoji="0" lang="bg-BG" sz="40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6" name="Rectangle 85"/>
          <p:cNvSpPr/>
          <p:nvPr/>
        </p:nvSpPr>
        <p:spPr>
          <a:xfrm flipV="1">
            <a:off x="-1" y="3865013"/>
            <a:ext cx="12192000" cy="45719"/>
          </a:xfrm>
          <a:prstGeom prst="rect">
            <a:avLst/>
          </a:prstGeom>
          <a:solidFill>
            <a:schemeClr val="accent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591" y="258700"/>
            <a:ext cx="6076566" cy="3604351"/>
          </a:xfrm>
          <a:prstGeom prst="rect">
            <a:avLst/>
          </a:prstGeom>
        </p:spPr>
      </p:pic>
      <p:sp>
        <p:nvSpPr>
          <p:cNvPr id="15" name="Freeform 5"/>
          <p:cNvSpPr>
            <a:spLocks/>
          </p:cNvSpPr>
          <p:nvPr/>
        </p:nvSpPr>
        <p:spPr bwMode="auto">
          <a:xfrm>
            <a:off x="3380823" y="1227667"/>
            <a:ext cx="274168" cy="222935"/>
          </a:xfrm>
          <a:custGeom>
            <a:avLst/>
            <a:gdLst>
              <a:gd name="T0" fmla="*/ 1648 w 1648"/>
              <a:gd name="T1" fmla="*/ 159 h 1340"/>
              <a:gd name="T2" fmla="*/ 1454 w 1648"/>
              <a:gd name="T3" fmla="*/ 212 h 1340"/>
              <a:gd name="T4" fmla="*/ 1602 w 1648"/>
              <a:gd name="T5" fmla="*/ 25 h 1340"/>
              <a:gd name="T6" fmla="*/ 1388 w 1648"/>
              <a:gd name="T7" fmla="*/ 107 h 1340"/>
              <a:gd name="T8" fmla="*/ 1141 w 1648"/>
              <a:gd name="T9" fmla="*/ 0 h 1340"/>
              <a:gd name="T10" fmla="*/ 812 w 1648"/>
              <a:gd name="T11" fmla="*/ 416 h 1340"/>
              <a:gd name="T12" fmla="*/ 115 w 1648"/>
              <a:gd name="T13" fmla="*/ 62 h 1340"/>
              <a:gd name="T14" fmla="*/ 219 w 1648"/>
              <a:gd name="T15" fmla="*/ 514 h 1340"/>
              <a:gd name="T16" fmla="*/ 66 w 1648"/>
              <a:gd name="T17" fmla="*/ 471 h 1340"/>
              <a:gd name="T18" fmla="*/ 337 w 1648"/>
              <a:gd name="T19" fmla="*/ 807 h 1340"/>
              <a:gd name="T20" fmla="*/ 185 w 1648"/>
              <a:gd name="T21" fmla="*/ 813 h 1340"/>
              <a:gd name="T22" fmla="*/ 501 w 1648"/>
              <a:gd name="T23" fmla="*/ 1048 h 1340"/>
              <a:gd name="T24" fmla="*/ 0 w 1648"/>
              <a:gd name="T25" fmla="*/ 1188 h 1340"/>
              <a:gd name="T26" fmla="*/ 518 w 1648"/>
              <a:gd name="T27" fmla="*/ 1340 h 1340"/>
              <a:gd name="T28" fmla="*/ 1479 w 1648"/>
              <a:gd name="T29" fmla="*/ 334 h 1340"/>
              <a:gd name="T30" fmla="*/ 1648 w 1648"/>
              <a:gd name="T31" fmla="*/ 159 h 1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648" h="1340">
                <a:moveTo>
                  <a:pt x="1648" y="159"/>
                </a:moveTo>
                <a:cubicBezTo>
                  <a:pt x="1587" y="186"/>
                  <a:pt x="1522" y="204"/>
                  <a:pt x="1454" y="212"/>
                </a:cubicBezTo>
                <a:cubicBezTo>
                  <a:pt x="1524" y="170"/>
                  <a:pt x="1577" y="104"/>
                  <a:pt x="1602" y="25"/>
                </a:cubicBezTo>
                <a:cubicBezTo>
                  <a:pt x="1537" y="64"/>
                  <a:pt x="1465" y="92"/>
                  <a:pt x="1388" y="107"/>
                </a:cubicBezTo>
                <a:cubicBezTo>
                  <a:pt x="1326" y="41"/>
                  <a:pt x="1238" y="0"/>
                  <a:pt x="1141" y="0"/>
                </a:cubicBezTo>
                <a:cubicBezTo>
                  <a:pt x="923" y="0"/>
                  <a:pt x="762" y="204"/>
                  <a:pt x="812" y="416"/>
                </a:cubicBezTo>
                <a:cubicBezTo>
                  <a:pt x="531" y="401"/>
                  <a:pt x="281" y="267"/>
                  <a:pt x="115" y="62"/>
                </a:cubicBezTo>
                <a:cubicBezTo>
                  <a:pt x="26" y="214"/>
                  <a:pt x="69" y="413"/>
                  <a:pt x="219" y="514"/>
                </a:cubicBezTo>
                <a:cubicBezTo>
                  <a:pt x="164" y="512"/>
                  <a:pt x="112" y="497"/>
                  <a:pt x="66" y="471"/>
                </a:cubicBezTo>
                <a:cubicBezTo>
                  <a:pt x="63" y="628"/>
                  <a:pt x="175" y="774"/>
                  <a:pt x="337" y="807"/>
                </a:cubicBezTo>
                <a:cubicBezTo>
                  <a:pt x="290" y="820"/>
                  <a:pt x="238" y="823"/>
                  <a:pt x="185" y="813"/>
                </a:cubicBezTo>
                <a:cubicBezTo>
                  <a:pt x="228" y="947"/>
                  <a:pt x="353" y="1045"/>
                  <a:pt x="501" y="1048"/>
                </a:cubicBezTo>
                <a:cubicBezTo>
                  <a:pt x="358" y="1159"/>
                  <a:pt x="179" y="1209"/>
                  <a:pt x="0" y="1188"/>
                </a:cubicBezTo>
                <a:cubicBezTo>
                  <a:pt x="150" y="1284"/>
                  <a:pt x="327" y="1340"/>
                  <a:pt x="518" y="1340"/>
                </a:cubicBezTo>
                <a:cubicBezTo>
                  <a:pt x="1146" y="1340"/>
                  <a:pt x="1501" y="809"/>
                  <a:pt x="1479" y="334"/>
                </a:cubicBezTo>
                <a:cubicBezTo>
                  <a:pt x="1545" y="286"/>
                  <a:pt x="1603" y="227"/>
                  <a:pt x="1648" y="15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9"/>
          <p:cNvSpPr>
            <a:spLocks noEditPoints="1"/>
          </p:cNvSpPr>
          <p:nvPr/>
        </p:nvSpPr>
        <p:spPr bwMode="auto">
          <a:xfrm>
            <a:off x="2811005" y="2472636"/>
            <a:ext cx="233924" cy="229791"/>
          </a:xfrm>
          <a:custGeom>
            <a:avLst/>
            <a:gdLst>
              <a:gd name="T0" fmla="*/ 1648 w 1648"/>
              <a:gd name="T1" fmla="*/ 349 h 1616"/>
              <a:gd name="T2" fmla="*/ 1430 w 1648"/>
              <a:gd name="T3" fmla="*/ 349 h 1616"/>
              <a:gd name="T4" fmla="*/ 1430 w 1648"/>
              <a:gd name="T5" fmla="*/ 568 h 1616"/>
              <a:gd name="T6" fmla="*/ 1320 w 1648"/>
              <a:gd name="T7" fmla="*/ 568 h 1616"/>
              <a:gd name="T8" fmla="*/ 1320 w 1648"/>
              <a:gd name="T9" fmla="*/ 349 h 1616"/>
              <a:gd name="T10" fmla="*/ 1102 w 1648"/>
              <a:gd name="T11" fmla="*/ 349 h 1616"/>
              <a:gd name="T12" fmla="*/ 1102 w 1648"/>
              <a:gd name="T13" fmla="*/ 240 h 1616"/>
              <a:gd name="T14" fmla="*/ 1320 w 1648"/>
              <a:gd name="T15" fmla="*/ 240 h 1616"/>
              <a:gd name="T16" fmla="*/ 1320 w 1648"/>
              <a:gd name="T17" fmla="*/ 22 h 1616"/>
              <a:gd name="T18" fmla="*/ 1430 w 1648"/>
              <a:gd name="T19" fmla="*/ 22 h 1616"/>
              <a:gd name="T20" fmla="*/ 1430 w 1648"/>
              <a:gd name="T21" fmla="*/ 240 h 1616"/>
              <a:gd name="T22" fmla="*/ 1648 w 1648"/>
              <a:gd name="T23" fmla="*/ 240 h 1616"/>
              <a:gd name="T24" fmla="*/ 1648 w 1648"/>
              <a:gd name="T25" fmla="*/ 349 h 1616"/>
              <a:gd name="T26" fmla="*/ 1030 w 1648"/>
              <a:gd name="T27" fmla="*/ 1253 h 1616"/>
              <a:gd name="T28" fmla="*/ 505 w 1648"/>
              <a:gd name="T29" fmla="*/ 1616 h 1616"/>
              <a:gd name="T30" fmla="*/ 0 w 1648"/>
              <a:gd name="T31" fmla="*/ 1298 h 1616"/>
              <a:gd name="T32" fmla="*/ 553 w 1648"/>
              <a:gd name="T33" fmla="*/ 944 h 1616"/>
              <a:gd name="T34" fmla="*/ 510 w 1648"/>
              <a:gd name="T35" fmla="*/ 728 h 1616"/>
              <a:gd name="T36" fmla="*/ 107 w 1648"/>
              <a:gd name="T37" fmla="*/ 372 h 1616"/>
              <a:gd name="T38" fmla="*/ 547 w 1648"/>
              <a:gd name="T39" fmla="*/ 0 h 1616"/>
              <a:gd name="T40" fmla="*/ 1021 w 1648"/>
              <a:gd name="T41" fmla="*/ 0 h 1616"/>
              <a:gd name="T42" fmla="*/ 915 w 1648"/>
              <a:gd name="T43" fmla="*/ 111 h 1616"/>
              <a:gd name="T44" fmla="*/ 791 w 1648"/>
              <a:gd name="T45" fmla="*/ 111 h 1616"/>
              <a:gd name="T46" fmla="*/ 925 w 1648"/>
              <a:gd name="T47" fmla="*/ 379 h 1616"/>
              <a:gd name="T48" fmla="*/ 785 w 1648"/>
              <a:gd name="T49" fmla="*/ 632 h 1616"/>
              <a:gd name="T50" fmla="*/ 830 w 1648"/>
              <a:gd name="T51" fmla="*/ 919 h 1616"/>
              <a:gd name="T52" fmla="*/ 1030 w 1648"/>
              <a:gd name="T53" fmla="*/ 1253 h 1616"/>
              <a:gd name="T54" fmla="*/ 735 w 1648"/>
              <a:gd name="T55" fmla="*/ 386 h 1616"/>
              <a:gd name="T56" fmla="*/ 476 w 1648"/>
              <a:gd name="T57" fmla="*/ 77 h 1616"/>
              <a:gd name="T58" fmla="*/ 285 w 1648"/>
              <a:gd name="T59" fmla="*/ 369 h 1616"/>
              <a:gd name="T60" fmla="*/ 556 w 1648"/>
              <a:gd name="T61" fmla="*/ 658 h 1616"/>
              <a:gd name="T62" fmla="*/ 735 w 1648"/>
              <a:gd name="T63" fmla="*/ 386 h 1616"/>
              <a:gd name="T64" fmla="*/ 867 w 1648"/>
              <a:gd name="T65" fmla="*/ 1270 h 1616"/>
              <a:gd name="T66" fmla="*/ 530 w 1648"/>
              <a:gd name="T67" fmla="*/ 1001 h 1616"/>
              <a:gd name="T68" fmla="*/ 178 w 1648"/>
              <a:gd name="T69" fmla="*/ 1262 h 1616"/>
              <a:gd name="T70" fmla="*/ 506 w 1648"/>
              <a:gd name="T71" fmla="*/ 1527 h 1616"/>
              <a:gd name="T72" fmla="*/ 867 w 1648"/>
              <a:gd name="T73" fmla="*/ 1270 h 16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648" h="1616">
                <a:moveTo>
                  <a:pt x="1648" y="349"/>
                </a:moveTo>
                <a:cubicBezTo>
                  <a:pt x="1430" y="349"/>
                  <a:pt x="1430" y="349"/>
                  <a:pt x="1430" y="349"/>
                </a:cubicBezTo>
                <a:cubicBezTo>
                  <a:pt x="1430" y="568"/>
                  <a:pt x="1430" y="568"/>
                  <a:pt x="1430" y="568"/>
                </a:cubicBezTo>
                <a:cubicBezTo>
                  <a:pt x="1320" y="568"/>
                  <a:pt x="1320" y="568"/>
                  <a:pt x="1320" y="568"/>
                </a:cubicBezTo>
                <a:cubicBezTo>
                  <a:pt x="1320" y="349"/>
                  <a:pt x="1320" y="349"/>
                  <a:pt x="1320" y="349"/>
                </a:cubicBezTo>
                <a:cubicBezTo>
                  <a:pt x="1102" y="349"/>
                  <a:pt x="1102" y="349"/>
                  <a:pt x="1102" y="349"/>
                </a:cubicBezTo>
                <a:cubicBezTo>
                  <a:pt x="1102" y="240"/>
                  <a:pt x="1102" y="240"/>
                  <a:pt x="1102" y="240"/>
                </a:cubicBezTo>
                <a:cubicBezTo>
                  <a:pt x="1320" y="240"/>
                  <a:pt x="1320" y="240"/>
                  <a:pt x="1320" y="240"/>
                </a:cubicBezTo>
                <a:cubicBezTo>
                  <a:pt x="1320" y="22"/>
                  <a:pt x="1320" y="22"/>
                  <a:pt x="1320" y="22"/>
                </a:cubicBezTo>
                <a:cubicBezTo>
                  <a:pt x="1430" y="22"/>
                  <a:pt x="1430" y="22"/>
                  <a:pt x="1430" y="22"/>
                </a:cubicBezTo>
                <a:cubicBezTo>
                  <a:pt x="1430" y="240"/>
                  <a:pt x="1430" y="240"/>
                  <a:pt x="1430" y="240"/>
                </a:cubicBezTo>
                <a:cubicBezTo>
                  <a:pt x="1648" y="240"/>
                  <a:pt x="1648" y="240"/>
                  <a:pt x="1648" y="240"/>
                </a:cubicBezTo>
                <a:lnTo>
                  <a:pt x="1648" y="349"/>
                </a:lnTo>
                <a:close/>
                <a:moveTo>
                  <a:pt x="1030" y="1253"/>
                </a:moveTo>
                <a:cubicBezTo>
                  <a:pt x="1030" y="1417"/>
                  <a:pt x="881" y="1616"/>
                  <a:pt x="505" y="1616"/>
                </a:cubicBezTo>
                <a:cubicBezTo>
                  <a:pt x="229" y="1616"/>
                  <a:pt x="0" y="1498"/>
                  <a:pt x="0" y="1298"/>
                </a:cubicBezTo>
                <a:cubicBezTo>
                  <a:pt x="0" y="1144"/>
                  <a:pt x="98" y="944"/>
                  <a:pt x="553" y="944"/>
                </a:cubicBezTo>
                <a:cubicBezTo>
                  <a:pt x="486" y="889"/>
                  <a:pt x="469" y="812"/>
                  <a:pt x="510" y="728"/>
                </a:cubicBezTo>
                <a:cubicBezTo>
                  <a:pt x="244" y="728"/>
                  <a:pt x="107" y="571"/>
                  <a:pt x="107" y="372"/>
                </a:cubicBezTo>
                <a:cubicBezTo>
                  <a:pt x="107" y="177"/>
                  <a:pt x="252" y="0"/>
                  <a:pt x="547" y="0"/>
                </a:cubicBezTo>
                <a:cubicBezTo>
                  <a:pt x="622" y="0"/>
                  <a:pt x="1021" y="0"/>
                  <a:pt x="1021" y="0"/>
                </a:cubicBezTo>
                <a:cubicBezTo>
                  <a:pt x="915" y="111"/>
                  <a:pt x="915" y="111"/>
                  <a:pt x="915" y="111"/>
                </a:cubicBezTo>
                <a:cubicBezTo>
                  <a:pt x="791" y="111"/>
                  <a:pt x="791" y="111"/>
                  <a:pt x="791" y="111"/>
                </a:cubicBezTo>
                <a:cubicBezTo>
                  <a:pt x="879" y="161"/>
                  <a:pt x="925" y="265"/>
                  <a:pt x="925" y="379"/>
                </a:cubicBezTo>
                <a:cubicBezTo>
                  <a:pt x="925" y="483"/>
                  <a:pt x="868" y="568"/>
                  <a:pt x="785" y="632"/>
                </a:cubicBezTo>
                <a:cubicBezTo>
                  <a:pt x="639" y="745"/>
                  <a:pt x="677" y="808"/>
                  <a:pt x="830" y="919"/>
                </a:cubicBezTo>
                <a:cubicBezTo>
                  <a:pt x="980" y="1032"/>
                  <a:pt x="1030" y="1120"/>
                  <a:pt x="1030" y="1253"/>
                </a:cubicBezTo>
                <a:close/>
                <a:moveTo>
                  <a:pt x="735" y="386"/>
                </a:moveTo>
                <a:cubicBezTo>
                  <a:pt x="713" y="218"/>
                  <a:pt x="604" y="81"/>
                  <a:pt x="476" y="77"/>
                </a:cubicBezTo>
                <a:cubicBezTo>
                  <a:pt x="349" y="73"/>
                  <a:pt x="263" y="201"/>
                  <a:pt x="285" y="369"/>
                </a:cubicBezTo>
                <a:cubicBezTo>
                  <a:pt x="307" y="537"/>
                  <a:pt x="428" y="654"/>
                  <a:pt x="556" y="658"/>
                </a:cubicBezTo>
                <a:cubicBezTo>
                  <a:pt x="684" y="661"/>
                  <a:pt x="757" y="553"/>
                  <a:pt x="735" y="386"/>
                </a:cubicBezTo>
                <a:close/>
                <a:moveTo>
                  <a:pt x="867" y="1270"/>
                </a:moveTo>
                <a:cubicBezTo>
                  <a:pt x="867" y="1132"/>
                  <a:pt x="741" y="1001"/>
                  <a:pt x="530" y="1001"/>
                </a:cubicBezTo>
                <a:cubicBezTo>
                  <a:pt x="340" y="998"/>
                  <a:pt x="178" y="1121"/>
                  <a:pt x="178" y="1262"/>
                </a:cubicBezTo>
                <a:cubicBezTo>
                  <a:pt x="178" y="1407"/>
                  <a:pt x="316" y="1527"/>
                  <a:pt x="506" y="1527"/>
                </a:cubicBezTo>
                <a:cubicBezTo>
                  <a:pt x="749" y="1527"/>
                  <a:pt x="867" y="1414"/>
                  <a:pt x="867" y="127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 13"/>
          <p:cNvSpPr>
            <a:spLocks noEditPoints="1"/>
          </p:cNvSpPr>
          <p:nvPr/>
        </p:nvSpPr>
        <p:spPr bwMode="auto">
          <a:xfrm>
            <a:off x="6031027" y="3201665"/>
            <a:ext cx="270265" cy="270742"/>
          </a:xfrm>
          <a:custGeom>
            <a:avLst/>
            <a:gdLst>
              <a:gd name="T0" fmla="*/ 403 w 1648"/>
              <a:gd name="T1" fmla="*/ 203 h 1648"/>
              <a:gd name="T2" fmla="*/ 202 w 1648"/>
              <a:gd name="T3" fmla="*/ 405 h 1648"/>
              <a:gd name="T4" fmla="*/ 0 w 1648"/>
              <a:gd name="T5" fmla="*/ 203 h 1648"/>
              <a:gd name="T6" fmla="*/ 202 w 1648"/>
              <a:gd name="T7" fmla="*/ 0 h 1648"/>
              <a:gd name="T8" fmla="*/ 403 w 1648"/>
              <a:gd name="T9" fmla="*/ 203 h 1648"/>
              <a:gd name="T10" fmla="*/ 373 w 1648"/>
              <a:gd name="T11" fmla="*/ 549 h 1648"/>
              <a:gd name="T12" fmla="*/ 33 w 1648"/>
              <a:gd name="T13" fmla="*/ 549 h 1648"/>
              <a:gd name="T14" fmla="*/ 33 w 1648"/>
              <a:gd name="T15" fmla="*/ 1648 h 1648"/>
              <a:gd name="T16" fmla="*/ 373 w 1648"/>
              <a:gd name="T17" fmla="*/ 1648 h 1648"/>
              <a:gd name="T18" fmla="*/ 373 w 1648"/>
              <a:gd name="T19" fmla="*/ 549 h 1648"/>
              <a:gd name="T20" fmla="*/ 917 w 1648"/>
              <a:gd name="T21" fmla="*/ 549 h 1648"/>
              <a:gd name="T22" fmla="*/ 591 w 1648"/>
              <a:gd name="T23" fmla="*/ 549 h 1648"/>
              <a:gd name="T24" fmla="*/ 591 w 1648"/>
              <a:gd name="T25" fmla="*/ 1648 h 1648"/>
              <a:gd name="T26" fmla="*/ 917 w 1648"/>
              <a:gd name="T27" fmla="*/ 1648 h 1648"/>
              <a:gd name="T28" fmla="*/ 917 w 1648"/>
              <a:gd name="T29" fmla="*/ 1071 h 1648"/>
              <a:gd name="T30" fmla="*/ 1124 w 1648"/>
              <a:gd name="T31" fmla="*/ 825 h 1648"/>
              <a:gd name="T32" fmla="*/ 1309 w 1648"/>
              <a:gd name="T33" fmla="*/ 1071 h 1648"/>
              <a:gd name="T34" fmla="*/ 1309 w 1648"/>
              <a:gd name="T35" fmla="*/ 1648 h 1648"/>
              <a:gd name="T36" fmla="*/ 1648 w 1648"/>
              <a:gd name="T37" fmla="*/ 1648 h 1648"/>
              <a:gd name="T38" fmla="*/ 1648 w 1648"/>
              <a:gd name="T39" fmla="*/ 952 h 1648"/>
              <a:gd name="T40" fmla="*/ 1248 w 1648"/>
              <a:gd name="T41" fmla="*/ 516 h 1648"/>
              <a:gd name="T42" fmla="*/ 917 w 1648"/>
              <a:gd name="T43" fmla="*/ 697 h 1648"/>
              <a:gd name="T44" fmla="*/ 917 w 1648"/>
              <a:gd name="T45" fmla="*/ 549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48" h="1648">
                <a:moveTo>
                  <a:pt x="403" y="203"/>
                </a:moveTo>
                <a:cubicBezTo>
                  <a:pt x="403" y="315"/>
                  <a:pt x="313" y="405"/>
                  <a:pt x="202" y="405"/>
                </a:cubicBezTo>
                <a:cubicBezTo>
                  <a:pt x="90" y="405"/>
                  <a:pt x="0" y="315"/>
                  <a:pt x="0" y="203"/>
                </a:cubicBezTo>
                <a:cubicBezTo>
                  <a:pt x="0" y="91"/>
                  <a:pt x="90" y="0"/>
                  <a:pt x="202" y="0"/>
                </a:cubicBezTo>
                <a:cubicBezTo>
                  <a:pt x="313" y="0"/>
                  <a:pt x="403" y="91"/>
                  <a:pt x="403" y="203"/>
                </a:cubicBezTo>
                <a:close/>
                <a:moveTo>
                  <a:pt x="373" y="549"/>
                </a:moveTo>
                <a:cubicBezTo>
                  <a:pt x="33" y="549"/>
                  <a:pt x="33" y="549"/>
                  <a:pt x="33" y="549"/>
                </a:cubicBezTo>
                <a:cubicBezTo>
                  <a:pt x="33" y="1648"/>
                  <a:pt x="33" y="1648"/>
                  <a:pt x="33" y="1648"/>
                </a:cubicBezTo>
                <a:cubicBezTo>
                  <a:pt x="373" y="1648"/>
                  <a:pt x="373" y="1648"/>
                  <a:pt x="373" y="1648"/>
                </a:cubicBezTo>
                <a:lnTo>
                  <a:pt x="373" y="549"/>
                </a:lnTo>
                <a:close/>
                <a:moveTo>
                  <a:pt x="917" y="549"/>
                </a:moveTo>
                <a:cubicBezTo>
                  <a:pt x="591" y="549"/>
                  <a:pt x="591" y="549"/>
                  <a:pt x="591" y="549"/>
                </a:cubicBezTo>
                <a:cubicBezTo>
                  <a:pt x="591" y="1648"/>
                  <a:pt x="591" y="1648"/>
                  <a:pt x="591" y="1648"/>
                </a:cubicBezTo>
                <a:cubicBezTo>
                  <a:pt x="917" y="1648"/>
                  <a:pt x="917" y="1648"/>
                  <a:pt x="917" y="1648"/>
                </a:cubicBezTo>
                <a:cubicBezTo>
                  <a:pt x="917" y="1648"/>
                  <a:pt x="917" y="1240"/>
                  <a:pt x="917" y="1071"/>
                </a:cubicBezTo>
                <a:cubicBezTo>
                  <a:pt x="917" y="917"/>
                  <a:pt x="988" y="825"/>
                  <a:pt x="1124" y="825"/>
                </a:cubicBezTo>
                <a:cubicBezTo>
                  <a:pt x="1249" y="825"/>
                  <a:pt x="1309" y="913"/>
                  <a:pt x="1309" y="1071"/>
                </a:cubicBezTo>
                <a:cubicBezTo>
                  <a:pt x="1309" y="1229"/>
                  <a:pt x="1309" y="1648"/>
                  <a:pt x="1309" y="1648"/>
                </a:cubicBezTo>
                <a:cubicBezTo>
                  <a:pt x="1648" y="1648"/>
                  <a:pt x="1648" y="1648"/>
                  <a:pt x="1648" y="1648"/>
                </a:cubicBezTo>
                <a:cubicBezTo>
                  <a:pt x="1648" y="1648"/>
                  <a:pt x="1648" y="1247"/>
                  <a:pt x="1648" y="952"/>
                </a:cubicBezTo>
                <a:cubicBezTo>
                  <a:pt x="1648" y="658"/>
                  <a:pt x="1481" y="516"/>
                  <a:pt x="1248" y="516"/>
                </a:cubicBezTo>
                <a:cubicBezTo>
                  <a:pt x="1015" y="516"/>
                  <a:pt x="917" y="697"/>
                  <a:pt x="917" y="697"/>
                </a:cubicBezTo>
                <a:cubicBezTo>
                  <a:pt x="917" y="549"/>
                  <a:pt x="917" y="549"/>
                  <a:pt x="917" y="54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4718823" y="208477"/>
            <a:ext cx="121252" cy="262421"/>
          </a:xfrm>
          <a:custGeom>
            <a:avLst/>
            <a:gdLst>
              <a:gd name="T0" fmla="*/ 172 w 760"/>
              <a:gd name="T1" fmla="*/ 539 h 1648"/>
              <a:gd name="T2" fmla="*/ 0 w 760"/>
              <a:gd name="T3" fmla="*/ 539 h 1648"/>
              <a:gd name="T4" fmla="*/ 0 w 760"/>
              <a:gd name="T5" fmla="*/ 820 h 1648"/>
              <a:gd name="T6" fmla="*/ 172 w 760"/>
              <a:gd name="T7" fmla="*/ 820 h 1648"/>
              <a:gd name="T8" fmla="*/ 172 w 760"/>
              <a:gd name="T9" fmla="*/ 1648 h 1648"/>
              <a:gd name="T10" fmla="*/ 504 w 760"/>
              <a:gd name="T11" fmla="*/ 1648 h 1648"/>
              <a:gd name="T12" fmla="*/ 504 w 760"/>
              <a:gd name="T13" fmla="*/ 817 h 1648"/>
              <a:gd name="T14" fmla="*/ 736 w 760"/>
              <a:gd name="T15" fmla="*/ 817 h 1648"/>
              <a:gd name="T16" fmla="*/ 760 w 760"/>
              <a:gd name="T17" fmla="*/ 539 h 1648"/>
              <a:gd name="T18" fmla="*/ 504 w 760"/>
              <a:gd name="T19" fmla="*/ 539 h 1648"/>
              <a:gd name="T20" fmla="*/ 504 w 760"/>
              <a:gd name="T21" fmla="*/ 380 h 1648"/>
              <a:gd name="T22" fmla="*/ 581 w 760"/>
              <a:gd name="T23" fmla="*/ 289 h 1648"/>
              <a:gd name="T24" fmla="*/ 760 w 760"/>
              <a:gd name="T25" fmla="*/ 289 h 1648"/>
              <a:gd name="T26" fmla="*/ 760 w 760"/>
              <a:gd name="T27" fmla="*/ 0 h 1648"/>
              <a:gd name="T28" fmla="*/ 531 w 760"/>
              <a:gd name="T29" fmla="*/ 0 h 1648"/>
              <a:gd name="T30" fmla="*/ 172 w 760"/>
              <a:gd name="T31" fmla="*/ 317 h 1648"/>
              <a:gd name="T32" fmla="*/ 172 w 760"/>
              <a:gd name="T33" fmla="*/ 539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760" h="1648">
                <a:moveTo>
                  <a:pt x="172" y="539"/>
                </a:moveTo>
                <a:cubicBezTo>
                  <a:pt x="0" y="539"/>
                  <a:pt x="0" y="539"/>
                  <a:pt x="0" y="539"/>
                </a:cubicBezTo>
                <a:cubicBezTo>
                  <a:pt x="0" y="820"/>
                  <a:pt x="0" y="820"/>
                  <a:pt x="0" y="820"/>
                </a:cubicBezTo>
                <a:cubicBezTo>
                  <a:pt x="172" y="820"/>
                  <a:pt x="172" y="820"/>
                  <a:pt x="172" y="820"/>
                </a:cubicBezTo>
                <a:cubicBezTo>
                  <a:pt x="172" y="1648"/>
                  <a:pt x="172" y="1648"/>
                  <a:pt x="172" y="1648"/>
                </a:cubicBezTo>
                <a:cubicBezTo>
                  <a:pt x="504" y="1648"/>
                  <a:pt x="504" y="1648"/>
                  <a:pt x="504" y="1648"/>
                </a:cubicBezTo>
                <a:cubicBezTo>
                  <a:pt x="504" y="817"/>
                  <a:pt x="504" y="817"/>
                  <a:pt x="504" y="817"/>
                </a:cubicBezTo>
                <a:cubicBezTo>
                  <a:pt x="736" y="817"/>
                  <a:pt x="736" y="817"/>
                  <a:pt x="736" y="817"/>
                </a:cubicBezTo>
                <a:cubicBezTo>
                  <a:pt x="760" y="539"/>
                  <a:pt x="760" y="539"/>
                  <a:pt x="760" y="539"/>
                </a:cubicBezTo>
                <a:cubicBezTo>
                  <a:pt x="504" y="539"/>
                  <a:pt x="504" y="539"/>
                  <a:pt x="504" y="539"/>
                </a:cubicBezTo>
                <a:cubicBezTo>
                  <a:pt x="504" y="539"/>
                  <a:pt x="504" y="435"/>
                  <a:pt x="504" y="380"/>
                </a:cubicBezTo>
                <a:cubicBezTo>
                  <a:pt x="504" y="315"/>
                  <a:pt x="517" y="289"/>
                  <a:pt x="581" y="289"/>
                </a:cubicBezTo>
                <a:cubicBezTo>
                  <a:pt x="632" y="289"/>
                  <a:pt x="760" y="289"/>
                  <a:pt x="760" y="289"/>
                </a:cubicBezTo>
                <a:cubicBezTo>
                  <a:pt x="760" y="0"/>
                  <a:pt x="760" y="0"/>
                  <a:pt x="760" y="0"/>
                </a:cubicBezTo>
                <a:cubicBezTo>
                  <a:pt x="760" y="0"/>
                  <a:pt x="571" y="0"/>
                  <a:pt x="531" y="0"/>
                </a:cubicBezTo>
                <a:cubicBezTo>
                  <a:pt x="284" y="0"/>
                  <a:pt x="172" y="109"/>
                  <a:pt x="172" y="317"/>
                </a:cubicBezTo>
                <a:cubicBezTo>
                  <a:pt x="172" y="498"/>
                  <a:pt x="172" y="539"/>
                  <a:pt x="172" y="53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reeform 5"/>
          <p:cNvSpPr>
            <a:spLocks/>
          </p:cNvSpPr>
          <p:nvPr/>
        </p:nvSpPr>
        <p:spPr bwMode="auto">
          <a:xfrm>
            <a:off x="8156518" y="753221"/>
            <a:ext cx="258277" cy="229713"/>
          </a:xfrm>
          <a:custGeom>
            <a:avLst/>
            <a:gdLst>
              <a:gd name="T0" fmla="*/ 1413 w 1715"/>
              <a:gd name="T1" fmla="*/ 65 h 1525"/>
              <a:gd name="T2" fmla="*/ 1392 w 1715"/>
              <a:gd name="T3" fmla="*/ 378 h 1525"/>
              <a:gd name="T4" fmla="*/ 1448 w 1715"/>
              <a:gd name="T5" fmla="*/ 784 h 1525"/>
              <a:gd name="T6" fmla="*/ 1328 w 1715"/>
              <a:gd name="T7" fmla="*/ 1184 h 1525"/>
              <a:gd name="T8" fmla="*/ 1024 w 1715"/>
              <a:gd name="T9" fmla="*/ 281 h 1525"/>
              <a:gd name="T10" fmla="*/ 1122 w 1715"/>
              <a:gd name="T11" fmla="*/ 273 h 1525"/>
              <a:gd name="T12" fmla="*/ 1151 w 1715"/>
              <a:gd name="T13" fmla="*/ 233 h 1525"/>
              <a:gd name="T14" fmla="*/ 1111 w 1715"/>
              <a:gd name="T15" fmla="*/ 205 h 1525"/>
              <a:gd name="T16" fmla="*/ 891 w 1715"/>
              <a:gd name="T17" fmla="*/ 213 h 1525"/>
              <a:gd name="T18" fmla="*/ 675 w 1715"/>
              <a:gd name="T19" fmla="*/ 205 h 1525"/>
              <a:gd name="T20" fmla="*/ 634 w 1715"/>
              <a:gd name="T21" fmla="*/ 229 h 1525"/>
              <a:gd name="T22" fmla="*/ 661 w 1715"/>
              <a:gd name="T23" fmla="*/ 273 h 1525"/>
              <a:gd name="T24" fmla="*/ 752 w 1715"/>
              <a:gd name="T25" fmla="*/ 281 h 1525"/>
              <a:gd name="T26" fmla="*/ 883 w 1715"/>
              <a:gd name="T27" fmla="*/ 639 h 1525"/>
              <a:gd name="T28" fmla="*/ 698 w 1715"/>
              <a:gd name="T29" fmla="*/ 1188 h 1525"/>
              <a:gd name="T30" fmla="*/ 394 w 1715"/>
              <a:gd name="T31" fmla="*/ 281 h 1525"/>
              <a:gd name="T32" fmla="*/ 492 w 1715"/>
              <a:gd name="T33" fmla="*/ 273 h 1525"/>
              <a:gd name="T34" fmla="*/ 521 w 1715"/>
              <a:gd name="T35" fmla="*/ 233 h 1525"/>
              <a:gd name="T36" fmla="*/ 481 w 1715"/>
              <a:gd name="T37" fmla="*/ 205 h 1525"/>
              <a:gd name="T38" fmla="*/ 261 w 1715"/>
              <a:gd name="T39" fmla="*/ 213 h 1525"/>
              <a:gd name="T40" fmla="*/ 45 w 1715"/>
              <a:gd name="T41" fmla="*/ 205 h 1525"/>
              <a:gd name="T42" fmla="*/ 4 w 1715"/>
              <a:gd name="T43" fmla="*/ 229 h 1525"/>
              <a:gd name="T44" fmla="*/ 30 w 1715"/>
              <a:gd name="T45" fmla="*/ 273 h 1525"/>
              <a:gd name="T46" fmla="*/ 122 w 1715"/>
              <a:gd name="T47" fmla="*/ 281 h 1525"/>
              <a:gd name="T48" fmla="*/ 549 w 1715"/>
              <a:gd name="T49" fmla="*/ 1450 h 1525"/>
              <a:gd name="T50" fmla="*/ 685 w 1715"/>
              <a:gd name="T51" fmla="*/ 1448 h 1525"/>
              <a:gd name="T52" fmla="*/ 924 w 1715"/>
              <a:gd name="T53" fmla="*/ 751 h 1525"/>
              <a:gd name="T54" fmla="*/ 1179 w 1715"/>
              <a:gd name="T55" fmla="*/ 1450 h 1525"/>
              <a:gd name="T56" fmla="*/ 1315 w 1715"/>
              <a:gd name="T57" fmla="*/ 1448 h 1525"/>
              <a:gd name="T58" fmla="*/ 1607 w 1715"/>
              <a:gd name="T59" fmla="*/ 608 h 1525"/>
              <a:gd name="T60" fmla="*/ 1413 w 1715"/>
              <a:gd name="T61" fmla="*/ 65 h 1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715" h="1525">
                <a:moveTo>
                  <a:pt x="1413" y="65"/>
                </a:moveTo>
                <a:cubicBezTo>
                  <a:pt x="1362" y="82"/>
                  <a:pt x="1253" y="188"/>
                  <a:pt x="1392" y="378"/>
                </a:cubicBezTo>
                <a:cubicBezTo>
                  <a:pt x="1530" y="568"/>
                  <a:pt x="1448" y="784"/>
                  <a:pt x="1448" y="784"/>
                </a:cubicBezTo>
                <a:cubicBezTo>
                  <a:pt x="1328" y="1184"/>
                  <a:pt x="1328" y="1184"/>
                  <a:pt x="1328" y="1184"/>
                </a:cubicBezTo>
                <a:cubicBezTo>
                  <a:pt x="1024" y="281"/>
                  <a:pt x="1024" y="281"/>
                  <a:pt x="1024" y="281"/>
                </a:cubicBezTo>
                <a:cubicBezTo>
                  <a:pt x="1024" y="281"/>
                  <a:pt x="1110" y="275"/>
                  <a:pt x="1122" y="273"/>
                </a:cubicBezTo>
                <a:cubicBezTo>
                  <a:pt x="1134" y="271"/>
                  <a:pt x="1155" y="259"/>
                  <a:pt x="1151" y="233"/>
                </a:cubicBezTo>
                <a:cubicBezTo>
                  <a:pt x="1148" y="208"/>
                  <a:pt x="1129" y="204"/>
                  <a:pt x="1111" y="205"/>
                </a:cubicBezTo>
                <a:cubicBezTo>
                  <a:pt x="1102" y="206"/>
                  <a:pt x="996" y="213"/>
                  <a:pt x="891" y="213"/>
                </a:cubicBezTo>
                <a:cubicBezTo>
                  <a:pt x="787" y="213"/>
                  <a:pt x="683" y="205"/>
                  <a:pt x="675" y="205"/>
                </a:cubicBezTo>
                <a:cubicBezTo>
                  <a:pt x="661" y="204"/>
                  <a:pt x="639" y="206"/>
                  <a:pt x="634" y="229"/>
                </a:cubicBezTo>
                <a:cubicBezTo>
                  <a:pt x="630" y="249"/>
                  <a:pt x="640" y="270"/>
                  <a:pt x="661" y="273"/>
                </a:cubicBezTo>
                <a:cubicBezTo>
                  <a:pt x="682" y="275"/>
                  <a:pt x="668" y="273"/>
                  <a:pt x="752" y="281"/>
                </a:cubicBezTo>
                <a:cubicBezTo>
                  <a:pt x="752" y="281"/>
                  <a:pt x="810" y="439"/>
                  <a:pt x="883" y="639"/>
                </a:cubicBezTo>
                <a:cubicBezTo>
                  <a:pt x="698" y="1188"/>
                  <a:pt x="698" y="1188"/>
                  <a:pt x="698" y="1188"/>
                </a:cubicBezTo>
                <a:cubicBezTo>
                  <a:pt x="394" y="281"/>
                  <a:pt x="394" y="281"/>
                  <a:pt x="394" y="281"/>
                </a:cubicBezTo>
                <a:cubicBezTo>
                  <a:pt x="394" y="281"/>
                  <a:pt x="479" y="275"/>
                  <a:pt x="492" y="273"/>
                </a:cubicBezTo>
                <a:cubicBezTo>
                  <a:pt x="504" y="271"/>
                  <a:pt x="524" y="259"/>
                  <a:pt x="521" y="233"/>
                </a:cubicBezTo>
                <a:cubicBezTo>
                  <a:pt x="518" y="208"/>
                  <a:pt x="499" y="204"/>
                  <a:pt x="481" y="205"/>
                </a:cubicBezTo>
                <a:cubicBezTo>
                  <a:pt x="472" y="206"/>
                  <a:pt x="366" y="214"/>
                  <a:pt x="261" y="213"/>
                </a:cubicBezTo>
                <a:cubicBezTo>
                  <a:pt x="156" y="213"/>
                  <a:pt x="53" y="205"/>
                  <a:pt x="45" y="205"/>
                </a:cubicBezTo>
                <a:cubicBezTo>
                  <a:pt x="30" y="204"/>
                  <a:pt x="9" y="206"/>
                  <a:pt x="4" y="229"/>
                </a:cubicBezTo>
                <a:cubicBezTo>
                  <a:pt x="0" y="249"/>
                  <a:pt x="9" y="270"/>
                  <a:pt x="30" y="273"/>
                </a:cubicBezTo>
                <a:cubicBezTo>
                  <a:pt x="51" y="275"/>
                  <a:pt x="37" y="273"/>
                  <a:pt x="122" y="281"/>
                </a:cubicBezTo>
                <a:cubicBezTo>
                  <a:pt x="122" y="281"/>
                  <a:pt x="527" y="1391"/>
                  <a:pt x="549" y="1450"/>
                </a:cubicBezTo>
                <a:cubicBezTo>
                  <a:pt x="570" y="1510"/>
                  <a:pt x="659" y="1525"/>
                  <a:pt x="685" y="1448"/>
                </a:cubicBezTo>
                <a:cubicBezTo>
                  <a:pt x="703" y="1390"/>
                  <a:pt x="849" y="967"/>
                  <a:pt x="924" y="751"/>
                </a:cubicBezTo>
                <a:cubicBezTo>
                  <a:pt x="1037" y="1061"/>
                  <a:pt x="1167" y="1417"/>
                  <a:pt x="1179" y="1450"/>
                </a:cubicBezTo>
                <a:cubicBezTo>
                  <a:pt x="1201" y="1510"/>
                  <a:pt x="1290" y="1525"/>
                  <a:pt x="1315" y="1448"/>
                </a:cubicBezTo>
                <a:cubicBezTo>
                  <a:pt x="1340" y="1370"/>
                  <a:pt x="1484" y="968"/>
                  <a:pt x="1607" y="608"/>
                </a:cubicBezTo>
                <a:cubicBezTo>
                  <a:pt x="1715" y="280"/>
                  <a:pt x="1614" y="0"/>
                  <a:pt x="1413" y="6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 9"/>
          <p:cNvSpPr>
            <a:spLocks noEditPoints="1"/>
          </p:cNvSpPr>
          <p:nvPr/>
        </p:nvSpPr>
        <p:spPr bwMode="auto">
          <a:xfrm>
            <a:off x="6963652" y="155839"/>
            <a:ext cx="305250" cy="194047"/>
          </a:xfrm>
          <a:custGeom>
            <a:avLst/>
            <a:gdLst>
              <a:gd name="T0" fmla="*/ 2533 w 5496"/>
              <a:gd name="T1" fmla="*/ 363 h 3497"/>
              <a:gd name="T2" fmla="*/ 2689 w 5496"/>
              <a:gd name="T3" fmla="*/ 884 h 3497"/>
              <a:gd name="T4" fmla="*/ 2531 w 5496"/>
              <a:gd name="T5" fmla="*/ 1386 h 3497"/>
              <a:gd name="T6" fmla="*/ 2271 w 5496"/>
              <a:gd name="T7" fmla="*/ 1580 h 3497"/>
              <a:gd name="T8" fmla="*/ 2665 w 5496"/>
              <a:gd name="T9" fmla="*/ 1881 h 3497"/>
              <a:gd name="T10" fmla="*/ 2798 w 5496"/>
              <a:gd name="T11" fmla="*/ 2381 h 3497"/>
              <a:gd name="T12" fmla="*/ 2646 w 5496"/>
              <a:gd name="T13" fmla="*/ 2925 h 3497"/>
              <a:gd name="T14" fmla="*/ 2405 w 5496"/>
              <a:gd name="T15" fmla="*/ 3194 h 3497"/>
              <a:gd name="T16" fmla="*/ 2019 w 5496"/>
              <a:gd name="T17" fmla="*/ 3365 h 3497"/>
              <a:gd name="T18" fmla="*/ 1537 w 5496"/>
              <a:gd name="T19" fmla="*/ 3411 h 3497"/>
              <a:gd name="T20" fmla="*/ 0 w 5496"/>
              <a:gd name="T21" fmla="*/ 3411 h 3497"/>
              <a:gd name="T22" fmla="*/ 0 w 5496"/>
              <a:gd name="T23" fmla="*/ 0 h 3497"/>
              <a:gd name="T24" fmla="*/ 1649 w 5496"/>
              <a:gd name="T25" fmla="*/ 0 h 3497"/>
              <a:gd name="T26" fmla="*/ 2533 w 5496"/>
              <a:gd name="T27" fmla="*/ 363 h 3497"/>
              <a:gd name="T28" fmla="*/ 680 w 5496"/>
              <a:gd name="T29" fmla="*/ 592 h 3497"/>
              <a:gd name="T30" fmla="*/ 680 w 5496"/>
              <a:gd name="T31" fmla="*/ 1344 h 3497"/>
              <a:gd name="T32" fmla="*/ 1509 w 5496"/>
              <a:gd name="T33" fmla="*/ 1344 h 3497"/>
              <a:gd name="T34" fmla="*/ 1870 w 5496"/>
              <a:gd name="T35" fmla="*/ 1260 h 3497"/>
              <a:gd name="T36" fmla="*/ 2009 w 5496"/>
              <a:gd name="T37" fmla="*/ 960 h 3497"/>
              <a:gd name="T38" fmla="*/ 1826 w 5496"/>
              <a:gd name="T39" fmla="*/ 645 h 3497"/>
              <a:gd name="T40" fmla="*/ 1422 w 5496"/>
              <a:gd name="T41" fmla="*/ 592 h 3497"/>
              <a:gd name="T42" fmla="*/ 680 w 5496"/>
              <a:gd name="T43" fmla="*/ 592 h 3497"/>
              <a:gd name="T44" fmla="*/ 680 w 5496"/>
              <a:gd name="T45" fmla="*/ 1909 h 3497"/>
              <a:gd name="T46" fmla="*/ 680 w 5496"/>
              <a:gd name="T47" fmla="*/ 2819 h 3497"/>
              <a:gd name="T48" fmla="*/ 1509 w 5496"/>
              <a:gd name="T49" fmla="*/ 2819 h 3497"/>
              <a:gd name="T50" fmla="*/ 1854 w 5496"/>
              <a:gd name="T51" fmla="*/ 2759 h 3497"/>
              <a:gd name="T52" fmla="*/ 2078 w 5496"/>
              <a:gd name="T53" fmla="*/ 2333 h 3497"/>
              <a:gd name="T54" fmla="*/ 1861 w 5496"/>
              <a:gd name="T55" fmla="*/ 1967 h 3497"/>
              <a:gd name="T56" fmla="*/ 1520 w 5496"/>
              <a:gd name="T57" fmla="*/ 1909 h 3497"/>
              <a:gd name="T58" fmla="*/ 680 w 5496"/>
              <a:gd name="T59" fmla="*/ 1909 h 3497"/>
              <a:gd name="T60" fmla="*/ 4834 w 5496"/>
              <a:gd name="T61" fmla="*/ 939 h 3497"/>
              <a:gd name="T62" fmla="*/ 5270 w 5496"/>
              <a:gd name="T63" fmla="*/ 1313 h 3497"/>
              <a:gd name="T64" fmla="*/ 5471 w 5496"/>
              <a:gd name="T65" fmla="*/ 1834 h 3497"/>
              <a:gd name="T66" fmla="*/ 5493 w 5496"/>
              <a:gd name="T67" fmla="*/ 2335 h 3497"/>
              <a:gd name="T68" fmla="*/ 3655 w 5496"/>
              <a:gd name="T69" fmla="*/ 2335 h 3497"/>
              <a:gd name="T70" fmla="*/ 3919 w 5496"/>
              <a:gd name="T71" fmla="*/ 2867 h 3497"/>
              <a:gd name="T72" fmla="*/ 4283 w 5496"/>
              <a:gd name="T73" fmla="*/ 2962 h 3497"/>
              <a:gd name="T74" fmla="*/ 4649 w 5496"/>
              <a:gd name="T75" fmla="*/ 2846 h 3497"/>
              <a:gd name="T76" fmla="*/ 4785 w 5496"/>
              <a:gd name="T77" fmla="*/ 2673 h 3497"/>
              <a:gd name="T78" fmla="*/ 5458 w 5496"/>
              <a:gd name="T79" fmla="*/ 2673 h 3497"/>
              <a:gd name="T80" fmla="*/ 5214 w 5496"/>
              <a:gd name="T81" fmla="*/ 3129 h 3497"/>
              <a:gd name="T82" fmla="*/ 4265 w 5496"/>
              <a:gd name="T83" fmla="*/ 3497 h 3497"/>
              <a:gd name="T84" fmla="*/ 3376 w 5496"/>
              <a:gd name="T85" fmla="*/ 3186 h 3497"/>
              <a:gd name="T86" fmla="*/ 2991 w 5496"/>
              <a:gd name="T87" fmla="*/ 2176 h 3497"/>
              <a:gd name="T88" fmla="*/ 3339 w 5496"/>
              <a:gd name="T89" fmla="*/ 1171 h 3497"/>
              <a:gd name="T90" fmla="*/ 4241 w 5496"/>
              <a:gd name="T91" fmla="*/ 821 h 3497"/>
              <a:gd name="T92" fmla="*/ 4834 w 5496"/>
              <a:gd name="T93" fmla="*/ 939 h 3497"/>
              <a:gd name="T94" fmla="*/ 3847 w 5496"/>
              <a:gd name="T95" fmla="*/ 1509 h 3497"/>
              <a:gd name="T96" fmla="*/ 3671 w 5496"/>
              <a:gd name="T97" fmla="*/ 1900 h 3497"/>
              <a:gd name="T98" fmla="*/ 4808 w 5496"/>
              <a:gd name="T99" fmla="*/ 1900 h 3497"/>
              <a:gd name="T100" fmla="*/ 4632 w 5496"/>
              <a:gd name="T101" fmla="*/ 1501 h 3497"/>
              <a:gd name="T102" fmla="*/ 4241 w 5496"/>
              <a:gd name="T103" fmla="*/ 1365 h 3497"/>
              <a:gd name="T104" fmla="*/ 3847 w 5496"/>
              <a:gd name="T105" fmla="*/ 1509 h 3497"/>
              <a:gd name="T106" fmla="*/ 4939 w 5496"/>
              <a:gd name="T107" fmla="*/ 196 h 3497"/>
              <a:gd name="T108" fmla="*/ 3457 w 5496"/>
              <a:gd name="T109" fmla="*/ 196 h 3497"/>
              <a:gd name="T110" fmla="*/ 3457 w 5496"/>
              <a:gd name="T111" fmla="*/ 540 h 3497"/>
              <a:gd name="T112" fmla="*/ 4939 w 5496"/>
              <a:gd name="T113" fmla="*/ 540 h 3497"/>
              <a:gd name="T114" fmla="*/ 4939 w 5496"/>
              <a:gd name="T115" fmla="*/ 196 h 3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496" h="3497">
                <a:moveTo>
                  <a:pt x="2533" y="363"/>
                </a:moveTo>
                <a:cubicBezTo>
                  <a:pt x="2637" y="508"/>
                  <a:pt x="2689" y="682"/>
                  <a:pt x="2689" y="884"/>
                </a:cubicBezTo>
                <a:cubicBezTo>
                  <a:pt x="2689" y="1092"/>
                  <a:pt x="2637" y="1259"/>
                  <a:pt x="2531" y="1386"/>
                </a:cubicBezTo>
                <a:cubicBezTo>
                  <a:pt x="2472" y="1457"/>
                  <a:pt x="2386" y="1522"/>
                  <a:pt x="2271" y="1580"/>
                </a:cubicBezTo>
                <a:cubicBezTo>
                  <a:pt x="2445" y="1644"/>
                  <a:pt x="2577" y="1744"/>
                  <a:pt x="2665" y="1881"/>
                </a:cubicBezTo>
                <a:cubicBezTo>
                  <a:pt x="2754" y="2019"/>
                  <a:pt x="2798" y="2185"/>
                  <a:pt x="2798" y="2381"/>
                </a:cubicBezTo>
                <a:cubicBezTo>
                  <a:pt x="2798" y="2583"/>
                  <a:pt x="2748" y="2765"/>
                  <a:pt x="2646" y="2925"/>
                </a:cubicBezTo>
                <a:cubicBezTo>
                  <a:pt x="2582" y="3032"/>
                  <a:pt x="2501" y="3121"/>
                  <a:pt x="2405" y="3194"/>
                </a:cubicBezTo>
                <a:cubicBezTo>
                  <a:pt x="2296" y="3277"/>
                  <a:pt x="2167" y="3334"/>
                  <a:pt x="2019" y="3365"/>
                </a:cubicBezTo>
                <a:cubicBezTo>
                  <a:pt x="1871" y="3396"/>
                  <a:pt x="1710" y="3411"/>
                  <a:pt x="1537" y="3411"/>
                </a:cubicBezTo>
                <a:lnTo>
                  <a:pt x="0" y="3411"/>
                </a:lnTo>
                <a:lnTo>
                  <a:pt x="0" y="0"/>
                </a:lnTo>
                <a:lnTo>
                  <a:pt x="1649" y="0"/>
                </a:lnTo>
                <a:cubicBezTo>
                  <a:pt x="2065" y="6"/>
                  <a:pt x="2359" y="127"/>
                  <a:pt x="2533" y="363"/>
                </a:cubicBezTo>
                <a:close/>
                <a:moveTo>
                  <a:pt x="680" y="592"/>
                </a:moveTo>
                <a:lnTo>
                  <a:pt x="680" y="1344"/>
                </a:lnTo>
                <a:lnTo>
                  <a:pt x="1509" y="1344"/>
                </a:lnTo>
                <a:cubicBezTo>
                  <a:pt x="1658" y="1344"/>
                  <a:pt x="1778" y="1316"/>
                  <a:pt x="1870" y="1260"/>
                </a:cubicBezTo>
                <a:cubicBezTo>
                  <a:pt x="1963" y="1204"/>
                  <a:pt x="2009" y="1104"/>
                  <a:pt x="2009" y="960"/>
                </a:cubicBezTo>
                <a:cubicBezTo>
                  <a:pt x="2009" y="801"/>
                  <a:pt x="1948" y="696"/>
                  <a:pt x="1826" y="645"/>
                </a:cubicBezTo>
                <a:cubicBezTo>
                  <a:pt x="1720" y="610"/>
                  <a:pt x="1586" y="592"/>
                  <a:pt x="1422" y="592"/>
                </a:cubicBezTo>
                <a:lnTo>
                  <a:pt x="680" y="592"/>
                </a:lnTo>
                <a:close/>
                <a:moveTo>
                  <a:pt x="680" y="1909"/>
                </a:moveTo>
                <a:lnTo>
                  <a:pt x="680" y="2819"/>
                </a:lnTo>
                <a:lnTo>
                  <a:pt x="1509" y="2819"/>
                </a:lnTo>
                <a:cubicBezTo>
                  <a:pt x="1657" y="2819"/>
                  <a:pt x="1772" y="2799"/>
                  <a:pt x="1854" y="2759"/>
                </a:cubicBezTo>
                <a:cubicBezTo>
                  <a:pt x="2004" y="2684"/>
                  <a:pt x="2078" y="2542"/>
                  <a:pt x="2078" y="2333"/>
                </a:cubicBezTo>
                <a:cubicBezTo>
                  <a:pt x="2078" y="2155"/>
                  <a:pt x="2006" y="2033"/>
                  <a:pt x="1861" y="1967"/>
                </a:cubicBezTo>
                <a:cubicBezTo>
                  <a:pt x="1780" y="1930"/>
                  <a:pt x="1666" y="1911"/>
                  <a:pt x="1520" y="1909"/>
                </a:cubicBezTo>
                <a:lnTo>
                  <a:pt x="680" y="1909"/>
                </a:lnTo>
                <a:close/>
                <a:moveTo>
                  <a:pt x="4834" y="939"/>
                </a:moveTo>
                <a:cubicBezTo>
                  <a:pt x="5010" y="1018"/>
                  <a:pt x="5155" y="1143"/>
                  <a:pt x="5270" y="1313"/>
                </a:cubicBezTo>
                <a:cubicBezTo>
                  <a:pt x="5373" y="1463"/>
                  <a:pt x="5440" y="1636"/>
                  <a:pt x="5471" y="1834"/>
                </a:cubicBezTo>
                <a:cubicBezTo>
                  <a:pt x="5489" y="1950"/>
                  <a:pt x="5496" y="2117"/>
                  <a:pt x="5493" y="2335"/>
                </a:cubicBezTo>
                <a:lnTo>
                  <a:pt x="3655" y="2335"/>
                </a:lnTo>
                <a:cubicBezTo>
                  <a:pt x="3666" y="2588"/>
                  <a:pt x="3753" y="2765"/>
                  <a:pt x="3919" y="2867"/>
                </a:cubicBezTo>
                <a:cubicBezTo>
                  <a:pt x="4020" y="2931"/>
                  <a:pt x="4141" y="2962"/>
                  <a:pt x="4283" y="2962"/>
                </a:cubicBezTo>
                <a:cubicBezTo>
                  <a:pt x="4433" y="2962"/>
                  <a:pt x="4555" y="2924"/>
                  <a:pt x="4649" y="2846"/>
                </a:cubicBezTo>
                <a:cubicBezTo>
                  <a:pt x="4700" y="2805"/>
                  <a:pt x="4746" y="2747"/>
                  <a:pt x="4785" y="2673"/>
                </a:cubicBezTo>
                <a:lnTo>
                  <a:pt x="5458" y="2673"/>
                </a:lnTo>
                <a:cubicBezTo>
                  <a:pt x="5441" y="2823"/>
                  <a:pt x="5359" y="2975"/>
                  <a:pt x="5214" y="3129"/>
                </a:cubicBezTo>
                <a:cubicBezTo>
                  <a:pt x="4988" y="3374"/>
                  <a:pt x="4671" y="3497"/>
                  <a:pt x="4265" y="3497"/>
                </a:cubicBezTo>
                <a:cubicBezTo>
                  <a:pt x="3929" y="3497"/>
                  <a:pt x="3633" y="3393"/>
                  <a:pt x="3376" y="3186"/>
                </a:cubicBezTo>
                <a:cubicBezTo>
                  <a:pt x="3119" y="2980"/>
                  <a:pt x="2991" y="2643"/>
                  <a:pt x="2991" y="2176"/>
                </a:cubicBezTo>
                <a:cubicBezTo>
                  <a:pt x="2991" y="1739"/>
                  <a:pt x="3107" y="1404"/>
                  <a:pt x="3339" y="1171"/>
                </a:cubicBezTo>
                <a:cubicBezTo>
                  <a:pt x="3570" y="938"/>
                  <a:pt x="3871" y="821"/>
                  <a:pt x="4241" y="821"/>
                </a:cubicBezTo>
                <a:cubicBezTo>
                  <a:pt x="4460" y="821"/>
                  <a:pt x="4658" y="861"/>
                  <a:pt x="4834" y="939"/>
                </a:cubicBezTo>
                <a:close/>
                <a:moveTo>
                  <a:pt x="3847" y="1509"/>
                </a:moveTo>
                <a:cubicBezTo>
                  <a:pt x="3754" y="1605"/>
                  <a:pt x="3695" y="1736"/>
                  <a:pt x="3671" y="1900"/>
                </a:cubicBezTo>
                <a:lnTo>
                  <a:pt x="4808" y="1900"/>
                </a:lnTo>
                <a:cubicBezTo>
                  <a:pt x="4796" y="1725"/>
                  <a:pt x="4737" y="1592"/>
                  <a:pt x="4632" y="1501"/>
                </a:cubicBezTo>
                <a:cubicBezTo>
                  <a:pt x="4527" y="1410"/>
                  <a:pt x="4397" y="1365"/>
                  <a:pt x="4241" y="1365"/>
                </a:cubicBezTo>
                <a:cubicBezTo>
                  <a:pt x="4072" y="1365"/>
                  <a:pt x="3940" y="1413"/>
                  <a:pt x="3847" y="1509"/>
                </a:cubicBezTo>
                <a:close/>
                <a:moveTo>
                  <a:pt x="4939" y="196"/>
                </a:moveTo>
                <a:lnTo>
                  <a:pt x="3457" y="196"/>
                </a:lnTo>
                <a:lnTo>
                  <a:pt x="3457" y="540"/>
                </a:lnTo>
                <a:lnTo>
                  <a:pt x="4939" y="540"/>
                </a:lnTo>
                <a:lnTo>
                  <a:pt x="4939" y="196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FBFBFB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508577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Phase 1 : </a:t>
            </a:r>
            <a:r>
              <a:rPr lang="en-US" sz="4000" dirty="0" err="1">
                <a:latin typeface="Titillium Lt" panose="00000400000000000000" pitchFamily="50" charset="0"/>
              </a:rPr>
              <a:t>analyse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0" name="TextBox 57"/>
          <p:cNvSpPr txBox="1"/>
          <p:nvPr/>
        </p:nvSpPr>
        <p:spPr>
          <a:xfrm>
            <a:off x="286603" y="1375298"/>
            <a:ext cx="11505063" cy="5124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0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Identifier le contexte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acteurs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du projet, dont le public visé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existence d’une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charte graphique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?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accessibilité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des autres pages web si poursuite d’un projet existant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0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Identifier les objectifs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ajouter aux objectifs du site la notion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d’accessibilité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;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définition de ses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contraintes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d’accessibilité ;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définition du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niveau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d’accessibilité (A, AA ou AAA)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0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identifier les moyens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qui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fait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quoi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?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en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combien de temps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?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qui teste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55780104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Phase 2 : </a:t>
            </a:r>
            <a:r>
              <a:rPr lang="en-US" sz="4000" dirty="0" err="1">
                <a:latin typeface="Titillium Lt" panose="00000400000000000000" pitchFamily="50" charset="0"/>
              </a:rPr>
              <a:t>préparation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0" name="TextBox 57"/>
          <p:cNvSpPr txBox="1"/>
          <p:nvPr/>
        </p:nvSpPr>
        <p:spPr>
          <a:xfrm>
            <a:off x="286603" y="1375298"/>
            <a:ext cx="11505063" cy="516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0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Collecter, préparer et organiser les ressources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percevoir l’organisation physique du site (hiérarchie, répertoires dédiés)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une structure claire (et logique !) est facilement maintenable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alternative aux formats propriétaires (conversion si besoin)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attention aux ressources non accessibles !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4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0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Réaliser des patrons </a:t>
            </a:r>
            <a:r>
              <a:rPr kumimoji="0" lang="fr-FR" sz="2000" b="0" i="1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(wireframes, </a:t>
            </a:r>
            <a:r>
              <a:rPr kumimoji="0" lang="fr-FR" sz="2000" b="0" i="1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mockups</a:t>
            </a:r>
            <a:r>
              <a:rPr kumimoji="0" lang="fr-FR" sz="2000" b="0" i="1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c’est là que nos amis du design peuvent s’exprimer !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penser aux ergonomes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valider !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4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0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Identifier le contenu et la forme</a:t>
            </a:r>
          </a:p>
        </p:txBody>
      </p:sp>
    </p:spTree>
    <p:extLst>
      <p:ext uri="{BB962C8B-B14F-4D97-AF65-F5344CB8AC3E}">
        <p14:creationId xmlns:p14="http://schemas.microsoft.com/office/powerpoint/2010/main" val="8778457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Phase 2 : </a:t>
            </a:r>
            <a:r>
              <a:rPr lang="en-US" sz="4000" dirty="0" err="1">
                <a:latin typeface="Titillium Lt" panose="00000400000000000000" pitchFamily="50" charset="0"/>
              </a:rPr>
              <a:t>préparation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pic>
        <p:nvPicPr>
          <p:cNvPr id="1026" name="Picture 2" descr="https://cdn-images-1.medium.com/max/1250/1*XluC41AYy1Cs4vICrap-qA.jpeg">
            <a:extLst>
              <a:ext uri="{FF2B5EF4-FFF2-40B4-BE49-F238E27FC236}">
                <a16:creationId xmlns:a16="http://schemas.microsoft.com/office/drawing/2014/main" id="{19B31059-FEAB-4B7D-BE71-575F1A5CBC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8744" y="1138335"/>
            <a:ext cx="6402462" cy="4945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733099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Phase 3 : </a:t>
            </a:r>
            <a:r>
              <a:rPr lang="en-US" sz="4000" dirty="0" err="1">
                <a:latin typeface="Titillium Lt" panose="00000400000000000000" pitchFamily="50" charset="0"/>
              </a:rPr>
              <a:t>contenu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0" name="TextBox 57"/>
          <p:cNvSpPr txBox="1"/>
          <p:nvPr/>
        </p:nvSpPr>
        <p:spPr>
          <a:xfrm>
            <a:off x="286603" y="1375298"/>
            <a:ext cx="11505063" cy="451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0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Structurer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trouver les blocs logiques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utiliser les bonnes structures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structurer logiquement le document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20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0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Saisir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20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0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Adapter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20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0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Penser à l’"</a:t>
            </a:r>
            <a:r>
              <a:rPr kumimoji="0" lang="fr-FR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eye-tracking</a:t>
            </a:r>
            <a:r>
              <a:rPr kumimoji="0" lang="fr-FR" sz="20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"</a:t>
            </a:r>
          </a:p>
        </p:txBody>
      </p:sp>
      <p:pic>
        <p:nvPicPr>
          <p:cNvPr id="2050" name="Picture 2" descr="ecommerce-eye-tracking-fail-3">
            <a:extLst>
              <a:ext uri="{FF2B5EF4-FFF2-40B4-BE49-F238E27FC236}">
                <a16:creationId xmlns:a16="http://schemas.microsoft.com/office/drawing/2014/main" id="{FF2C6126-C837-4FE1-B742-DB5C05923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0065" y="3415971"/>
            <a:ext cx="7751601" cy="2697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9209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Phase 4 : </a:t>
            </a:r>
            <a:r>
              <a:rPr lang="en-US" sz="4000" dirty="0" err="1">
                <a:latin typeface="Titillium Lt" panose="00000400000000000000" pitchFamily="50" charset="0"/>
              </a:rPr>
              <a:t>mise</a:t>
            </a:r>
            <a:r>
              <a:rPr lang="en-US" sz="4000" dirty="0">
                <a:latin typeface="Titillium Lt" panose="00000400000000000000" pitchFamily="50" charset="0"/>
              </a:rPr>
              <a:t> </a:t>
            </a:r>
            <a:r>
              <a:rPr lang="en-US" sz="4000" dirty="0" err="1">
                <a:latin typeface="Titillium Lt" panose="00000400000000000000" pitchFamily="50" charset="0"/>
              </a:rPr>
              <a:t>en</a:t>
            </a:r>
            <a:r>
              <a:rPr lang="en-US" sz="4000" dirty="0">
                <a:latin typeface="Titillium Lt" panose="00000400000000000000" pitchFamily="50" charset="0"/>
              </a:rPr>
              <a:t> </a:t>
            </a:r>
            <a:r>
              <a:rPr lang="en-US" sz="4000" dirty="0" err="1">
                <a:latin typeface="Titillium Lt" panose="00000400000000000000" pitchFamily="50" charset="0"/>
              </a:rPr>
              <a:t>forme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0" name="TextBox 57"/>
          <p:cNvSpPr txBox="1"/>
          <p:nvPr/>
        </p:nvSpPr>
        <p:spPr>
          <a:xfrm>
            <a:off x="286603" y="1375298"/>
            <a:ext cx="11505063" cy="3000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0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Feuilles de style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directement liée à la structure du document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elle est codée indépendamment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il ne devrait PAS y avoir de style dans des balises de contenu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il peut y en avoir plusieurs pour un même site.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9FF5F6D3-8058-4DA8-BA74-5398C3E4CF1E}"/>
              </a:ext>
            </a:extLst>
          </p:cNvPr>
          <p:cNvSpPr/>
          <p:nvPr/>
        </p:nvSpPr>
        <p:spPr>
          <a:xfrm>
            <a:off x="2974028" y="3153746"/>
            <a:ext cx="6130212" cy="363894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58375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Phase 5 : tests et </a:t>
            </a:r>
            <a:r>
              <a:rPr lang="en-US" sz="4000" dirty="0" err="1">
                <a:latin typeface="Titillium Lt" panose="00000400000000000000" pitchFamily="50" charset="0"/>
              </a:rPr>
              <a:t>déploiement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0" name="TextBox 57"/>
          <p:cNvSpPr txBox="1"/>
          <p:nvPr/>
        </p:nvSpPr>
        <p:spPr>
          <a:xfrm>
            <a:off x="286603" y="1375298"/>
            <a:ext cx="11505063" cy="3272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0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tester est indispensable !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20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0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valider le code HTML ET l’accessibilité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20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0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il existe de nombreux outils de validation...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20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0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... mais ce ne sont pas des hommes !</a:t>
            </a:r>
          </a:p>
        </p:txBody>
      </p:sp>
    </p:spTree>
    <p:extLst>
      <p:ext uri="{BB962C8B-B14F-4D97-AF65-F5344CB8AC3E}">
        <p14:creationId xmlns:p14="http://schemas.microsoft.com/office/powerpoint/2010/main" val="2491373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dirty="0" err="1">
                <a:latin typeface="Titillium Lt" panose="00000400000000000000" pitchFamily="50" charset="0"/>
              </a:rPr>
              <a:t>Ressources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21" name="Freeform 9">
            <a:extLst>
              <a:ext uri="{FF2B5EF4-FFF2-40B4-BE49-F238E27FC236}">
                <a16:creationId xmlns:a16="http://schemas.microsoft.com/office/drawing/2014/main" id="{725662EB-ABB2-433D-8300-404BFDD31284}"/>
              </a:ext>
            </a:extLst>
          </p:cNvPr>
          <p:cNvSpPr>
            <a:spLocks noEditPoints="1"/>
          </p:cNvSpPr>
          <p:nvPr/>
        </p:nvSpPr>
        <p:spPr bwMode="auto">
          <a:xfrm>
            <a:off x="1272652" y="2046428"/>
            <a:ext cx="1882776" cy="2525713"/>
          </a:xfrm>
          <a:custGeom>
            <a:avLst/>
            <a:gdLst>
              <a:gd name="T0" fmla="*/ 461 w 1269"/>
              <a:gd name="T1" fmla="*/ 831 h 1703"/>
              <a:gd name="T2" fmla="*/ 166 w 1269"/>
              <a:gd name="T3" fmla="*/ 1039 h 1703"/>
              <a:gd name="T4" fmla="*/ 61 w 1269"/>
              <a:gd name="T5" fmla="*/ 890 h 1703"/>
              <a:gd name="T6" fmla="*/ 108 w 1269"/>
              <a:gd name="T7" fmla="*/ 623 h 1703"/>
              <a:gd name="T8" fmla="*/ 246 w 1269"/>
              <a:gd name="T9" fmla="*/ 526 h 1703"/>
              <a:gd name="T10" fmla="*/ 461 w 1269"/>
              <a:gd name="T11" fmla="*/ 831 h 1703"/>
              <a:gd name="T12" fmla="*/ 215 w 1269"/>
              <a:gd name="T13" fmla="*/ 1111 h 1703"/>
              <a:gd name="T14" fmla="*/ 471 w 1269"/>
              <a:gd name="T15" fmla="*/ 1475 h 1703"/>
              <a:gd name="T16" fmla="*/ 1040 w 1269"/>
              <a:gd name="T17" fmla="*/ 1573 h 1703"/>
              <a:gd name="T18" fmla="*/ 1139 w 1269"/>
              <a:gd name="T19" fmla="*/ 1004 h 1703"/>
              <a:gd name="T20" fmla="*/ 884 w 1269"/>
              <a:gd name="T21" fmla="*/ 641 h 1703"/>
              <a:gd name="T22" fmla="*/ 215 w 1269"/>
              <a:gd name="T23" fmla="*/ 1111 h 1703"/>
              <a:gd name="T24" fmla="*/ 759 w 1269"/>
              <a:gd name="T25" fmla="*/ 622 h 1703"/>
              <a:gd name="T26" fmla="*/ 834 w 1269"/>
              <a:gd name="T27" fmla="*/ 569 h 1703"/>
              <a:gd name="T28" fmla="*/ 730 w 1269"/>
              <a:gd name="T29" fmla="*/ 420 h 1703"/>
              <a:gd name="T30" fmla="*/ 463 w 1269"/>
              <a:gd name="T31" fmla="*/ 373 h 1703"/>
              <a:gd name="T32" fmla="*/ 325 w 1269"/>
              <a:gd name="T33" fmla="*/ 470 h 1703"/>
              <a:gd name="T34" fmla="*/ 540 w 1269"/>
              <a:gd name="T35" fmla="*/ 776 h 1703"/>
              <a:gd name="T36" fmla="*/ 616 w 1269"/>
              <a:gd name="T37" fmla="*/ 723 h 1703"/>
              <a:gd name="T38" fmla="*/ 454 w 1269"/>
              <a:gd name="T39" fmla="*/ 493 h 1703"/>
              <a:gd name="T40" fmla="*/ 516 w 1269"/>
              <a:gd name="T41" fmla="*/ 449 h 1703"/>
              <a:gd name="T42" fmla="*/ 654 w 1269"/>
              <a:gd name="T43" fmla="*/ 473 h 1703"/>
              <a:gd name="T44" fmla="*/ 759 w 1269"/>
              <a:gd name="T45" fmla="*/ 622 h 1703"/>
              <a:gd name="T46" fmla="*/ 471 w 1269"/>
              <a:gd name="T47" fmla="*/ 10 h 1703"/>
              <a:gd name="T48" fmla="*/ 544 w 1269"/>
              <a:gd name="T49" fmla="*/ 0 h 1703"/>
              <a:gd name="T50" fmla="*/ 573 w 1269"/>
              <a:gd name="T51" fmla="*/ 217 h 1703"/>
              <a:gd name="T52" fmla="*/ 500 w 1269"/>
              <a:gd name="T53" fmla="*/ 227 h 1703"/>
              <a:gd name="T54" fmla="*/ 471 w 1269"/>
              <a:gd name="T55" fmla="*/ 10 h 1703"/>
              <a:gd name="T56" fmla="*/ 393 w 1269"/>
              <a:gd name="T57" fmla="*/ 295 h 1703"/>
              <a:gd name="T58" fmla="*/ 448 w 1269"/>
              <a:gd name="T59" fmla="*/ 245 h 1703"/>
              <a:gd name="T60" fmla="*/ 299 w 1269"/>
              <a:gd name="T61" fmla="*/ 84 h 1703"/>
              <a:gd name="T62" fmla="*/ 245 w 1269"/>
              <a:gd name="T63" fmla="*/ 134 h 1703"/>
              <a:gd name="T64" fmla="*/ 393 w 1269"/>
              <a:gd name="T65" fmla="*/ 295 h 1703"/>
              <a:gd name="T66" fmla="*/ 795 w 1269"/>
              <a:gd name="T67" fmla="*/ 61 h 1703"/>
              <a:gd name="T68" fmla="*/ 729 w 1269"/>
              <a:gd name="T69" fmla="*/ 27 h 1703"/>
              <a:gd name="T70" fmla="*/ 628 w 1269"/>
              <a:gd name="T71" fmla="*/ 221 h 1703"/>
              <a:gd name="T72" fmla="*/ 694 w 1269"/>
              <a:gd name="T73" fmla="*/ 255 h 1703"/>
              <a:gd name="T74" fmla="*/ 795 w 1269"/>
              <a:gd name="T75" fmla="*/ 61 h 17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69" h="1703">
                <a:moveTo>
                  <a:pt x="461" y="831"/>
                </a:moveTo>
                <a:cubicBezTo>
                  <a:pt x="166" y="1039"/>
                  <a:pt x="166" y="1039"/>
                  <a:pt x="166" y="1039"/>
                </a:cubicBezTo>
                <a:cubicBezTo>
                  <a:pt x="61" y="890"/>
                  <a:pt x="61" y="890"/>
                  <a:pt x="61" y="890"/>
                </a:cubicBezTo>
                <a:cubicBezTo>
                  <a:pt x="0" y="804"/>
                  <a:pt x="21" y="684"/>
                  <a:pt x="108" y="623"/>
                </a:cubicBezTo>
                <a:cubicBezTo>
                  <a:pt x="246" y="526"/>
                  <a:pt x="246" y="526"/>
                  <a:pt x="246" y="526"/>
                </a:cubicBezTo>
                <a:lnTo>
                  <a:pt x="461" y="831"/>
                </a:lnTo>
                <a:close/>
                <a:moveTo>
                  <a:pt x="215" y="1111"/>
                </a:moveTo>
                <a:cubicBezTo>
                  <a:pt x="471" y="1475"/>
                  <a:pt x="471" y="1475"/>
                  <a:pt x="471" y="1475"/>
                </a:cubicBezTo>
                <a:cubicBezTo>
                  <a:pt x="600" y="1659"/>
                  <a:pt x="856" y="1703"/>
                  <a:pt x="1040" y="1573"/>
                </a:cubicBezTo>
                <a:cubicBezTo>
                  <a:pt x="1225" y="1444"/>
                  <a:pt x="1269" y="1189"/>
                  <a:pt x="1139" y="1004"/>
                </a:cubicBezTo>
                <a:cubicBezTo>
                  <a:pt x="884" y="641"/>
                  <a:pt x="884" y="641"/>
                  <a:pt x="884" y="641"/>
                </a:cubicBezTo>
                <a:lnTo>
                  <a:pt x="215" y="1111"/>
                </a:lnTo>
                <a:close/>
                <a:moveTo>
                  <a:pt x="759" y="622"/>
                </a:moveTo>
                <a:cubicBezTo>
                  <a:pt x="834" y="569"/>
                  <a:pt x="834" y="569"/>
                  <a:pt x="834" y="569"/>
                </a:cubicBezTo>
                <a:cubicBezTo>
                  <a:pt x="730" y="420"/>
                  <a:pt x="730" y="420"/>
                  <a:pt x="730" y="420"/>
                </a:cubicBezTo>
                <a:cubicBezTo>
                  <a:pt x="669" y="333"/>
                  <a:pt x="549" y="313"/>
                  <a:pt x="463" y="373"/>
                </a:cubicBezTo>
                <a:cubicBezTo>
                  <a:pt x="325" y="470"/>
                  <a:pt x="325" y="470"/>
                  <a:pt x="325" y="470"/>
                </a:cubicBezTo>
                <a:cubicBezTo>
                  <a:pt x="540" y="776"/>
                  <a:pt x="540" y="776"/>
                  <a:pt x="540" y="776"/>
                </a:cubicBezTo>
                <a:cubicBezTo>
                  <a:pt x="616" y="723"/>
                  <a:pt x="616" y="723"/>
                  <a:pt x="616" y="723"/>
                </a:cubicBezTo>
                <a:cubicBezTo>
                  <a:pt x="454" y="493"/>
                  <a:pt x="454" y="493"/>
                  <a:pt x="454" y="493"/>
                </a:cubicBezTo>
                <a:cubicBezTo>
                  <a:pt x="516" y="449"/>
                  <a:pt x="516" y="449"/>
                  <a:pt x="516" y="449"/>
                </a:cubicBezTo>
                <a:cubicBezTo>
                  <a:pt x="561" y="418"/>
                  <a:pt x="623" y="429"/>
                  <a:pt x="654" y="473"/>
                </a:cubicBezTo>
                <a:lnTo>
                  <a:pt x="759" y="622"/>
                </a:lnTo>
                <a:close/>
                <a:moveTo>
                  <a:pt x="471" y="10"/>
                </a:moveTo>
                <a:cubicBezTo>
                  <a:pt x="544" y="0"/>
                  <a:pt x="544" y="0"/>
                  <a:pt x="544" y="0"/>
                </a:cubicBezTo>
                <a:cubicBezTo>
                  <a:pt x="573" y="217"/>
                  <a:pt x="573" y="217"/>
                  <a:pt x="573" y="217"/>
                </a:cubicBezTo>
                <a:cubicBezTo>
                  <a:pt x="500" y="227"/>
                  <a:pt x="500" y="227"/>
                  <a:pt x="500" y="227"/>
                </a:cubicBezTo>
                <a:lnTo>
                  <a:pt x="471" y="10"/>
                </a:lnTo>
                <a:close/>
                <a:moveTo>
                  <a:pt x="393" y="295"/>
                </a:moveTo>
                <a:cubicBezTo>
                  <a:pt x="448" y="245"/>
                  <a:pt x="448" y="245"/>
                  <a:pt x="448" y="245"/>
                </a:cubicBezTo>
                <a:cubicBezTo>
                  <a:pt x="299" y="84"/>
                  <a:pt x="299" y="84"/>
                  <a:pt x="299" y="84"/>
                </a:cubicBezTo>
                <a:cubicBezTo>
                  <a:pt x="245" y="134"/>
                  <a:pt x="245" y="134"/>
                  <a:pt x="245" y="134"/>
                </a:cubicBezTo>
                <a:lnTo>
                  <a:pt x="393" y="295"/>
                </a:lnTo>
                <a:close/>
                <a:moveTo>
                  <a:pt x="795" y="61"/>
                </a:moveTo>
                <a:cubicBezTo>
                  <a:pt x="729" y="27"/>
                  <a:pt x="729" y="27"/>
                  <a:pt x="729" y="27"/>
                </a:cubicBezTo>
                <a:cubicBezTo>
                  <a:pt x="628" y="221"/>
                  <a:pt x="628" y="221"/>
                  <a:pt x="628" y="221"/>
                </a:cubicBezTo>
                <a:cubicBezTo>
                  <a:pt x="694" y="255"/>
                  <a:pt x="694" y="255"/>
                  <a:pt x="694" y="255"/>
                </a:cubicBezTo>
                <a:lnTo>
                  <a:pt x="795" y="61"/>
                </a:lnTo>
                <a:close/>
              </a:path>
            </a:pathLst>
          </a:custGeom>
          <a:solidFill>
            <a:schemeClr val="bg1">
              <a:alpha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57">
            <a:extLst>
              <a:ext uri="{FF2B5EF4-FFF2-40B4-BE49-F238E27FC236}">
                <a16:creationId xmlns:a16="http://schemas.microsoft.com/office/drawing/2014/main" id="{C8ECC829-CEB8-4F53-974D-AB04CD74A554}"/>
              </a:ext>
            </a:extLst>
          </p:cNvPr>
          <p:cNvSpPr txBox="1"/>
          <p:nvPr/>
        </p:nvSpPr>
        <p:spPr>
          <a:xfrm>
            <a:off x="3965325" y="1743891"/>
            <a:ext cx="8226675" cy="3370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De nombreux exemples de ce cours proviennent des sites 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www.w3schools.com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 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et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https://developer.mozilla.org/fr/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Il y a une infinité de ressources intéressantes sur le web !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Une partie du contenu provient également du cours de Bruno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Mascret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Titillium" panose="00000500000000000000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5343675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Rectangle 110"/>
          <p:cNvSpPr/>
          <p:nvPr/>
        </p:nvSpPr>
        <p:spPr>
          <a:xfrm>
            <a:off x="0" y="-2892"/>
            <a:ext cx="12192000" cy="6867243"/>
          </a:xfrm>
          <a:prstGeom prst="rect">
            <a:avLst/>
          </a:prstGeom>
          <a:solidFill>
            <a:schemeClr val="accent6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6" name="Freeform 48"/>
          <p:cNvSpPr>
            <a:spLocks noEditPoints="1"/>
          </p:cNvSpPr>
          <p:nvPr/>
        </p:nvSpPr>
        <p:spPr bwMode="auto">
          <a:xfrm>
            <a:off x="7280249" y="3783194"/>
            <a:ext cx="683682" cy="680867"/>
          </a:xfrm>
          <a:custGeom>
            <a:avLst/>
            <a:gdLst>
              <a:gd name="T0" fmla="*/ 0 w 439"/>
              <a:gd name="T1" fmla="*/ 219 h 438"/>
              <a:gd name="T2" fmla="*/ 29 w 439"/>
              <a:gd name="T3" fmla="*/ 109 h 438"/>
              <a:gd name="T4" fmla="*/ 109 w 439"/>
              <a:gd name="T5" fmla="*/ 29 h 438"/>
              <a:gd name="T6" fmla="*/ 219 w 439"/>
              <a:gd name="T7" fmla="*/ 0 h 438"/>
              <a:gd name="T8" fmla="*/ 330 w 439"/>
              <a:gd name="T9" fmla="*/ 29 h 438"/>
              <a:gd name="T10" fmla="*/ 409 w 439"/>
              <a:gd name="T11" fmla="*/ 109 h 438"/>
              <a:gd name="T12" fmla="*/ 439 w 439"/>
              <a:gd name="T13" fmla="*/ 219 h 438"/>
              <a:gd name="T14" fmla="*/ 409 w 439"/>
              <a:gd name="T15" fmla="*/ 329 h 438"/>
              <a:gd name="T16" fmla="*/ 330 w 439"/>
              <a:gd name="T17" fmla="*/ 409 h 438"/>
              <a:gd name="T18" fmla="*/ 219 w 439"/>
              <a:gd name="T19" fmla="*/ 438 h 438"/>
              <a:gd name="T20" fmla="*/ 109 w 439"/>
              <a:gd name="T21" fmla="*/ 409 h 438"/>
              <a:gd name="T22" fmla="*/ 29 w 439"/>
              <a:gd name="T23" fmla="*/ 329 h 438"/>
              <a:gd name="T24" fmla="*/ 0 w 439"/>
              <a:gd name="T25" fmla="*/ 219 h 438"/>
              <a:gd name="T26" fmla="*/ 88 w 439"/>
              <a:gd name="T27" fmla="*/ 292 h 438"/>
              <a:gd name="T28" fmla="*/ 115 w 439"/>
              <a:gd name="T29" fmla="*/ 292 h 438"/>
              <a:gd name="T30" fmla="*/ 145 w 439"/>
              <a:gd name="T31" fmla="*/ 246 h 438"/>
              <a:gd name="T32" fmla="*/ 294 w 439"/>
              <a:gd name="T33" fmla="*/ 246 h 438"/>
              <a:gd name="T34" fmla="*/ 324 w 439"/>
              <a:gd name="T35" fmla="*/ 292 h 438"/>
              <a:gd name="T36" fmla="*/ 351 w 439"/>
              <a:gd name="T37" fmla="*/ 292 h 438"/>
              <a:gd name="T38" fmla="*/ 219 w 439"/>
              <a:gd name="T39" fmla="*/ 95 h 438"/>
              <a:gd name="T40" fmla="*/ 88 w 439"/>
              <a:gd name="T41" fmla="*/ 292 h 438"/>
              <a:gd name="T42" fmla="*/ 162 w 439"/>
              <a:gd name="T43" fmla="*/ 228 h 438"/>
              <a:gd name="T44" fmla="*/ 219 w 439"/>
              <a:gd name="T45" fmla="*/ 141 h 438"/>
              <a:gd name="T46" fmla="*/ 277 w 439"/>
              <a:gd name="T47" fmla="*/ 228 h 438"/>
              <a:gd name="T48" fmla="*/ 162 w 439"/>
              <a:gd name="T49" fmla="*/ 228 h 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39" h="438">
                <a:moveTo>
                  <a:pt x="0" y="219"/>
                </a:moveTo>
                <a:cubicBezTo>
                  <a:pt x="0" y="179"/>
                  <a:pt x="10" y="142"/>
                  <a:pt x="29" y="109"/>
                </a:cubicBezTo>
                <a:cubicBezTo>
                  <a:pt x="49" y="75"/>
                  <a:pt x="76" y="49"/>
                  <a:pt x="109" y="29"/>
                </a:cubicBezTo>
                <a:cubicBezTo>
                  <a:pt x="143" y="9"/>
                  <a:pt x="180" y="0"/>
                  <a:pt x="219" y="0"/>
                </a:cubicBezTo>
                <a:cubicBezTo>
                  <a:pt x="259" y="0"/>
                  <a:pt x="296" y="9"/>
                  <a:pt x="330" y="29"/>
                </a:cubicBezTo>
                <a:cubicBezTo>
                  <a:pt x="363" y="49"/>
                  <a:pt x="390" y="75"/>
                  <a:pt x="409" y="109"/>
                </a:cubicBezTo>
                <a:cubicBezTo>
                  <a:pt x="429" y="142"/>
                  <a:pt x="439" y="179"/>
                  <a:pt x="439" y="219"/>
                </a:cubicBezTo>
                <a:cubicBezTo>
                  <a:pt x="439" y="259"/>
                  <a:pt x="429" y="296"/>
                  <a:pt x="409" y="329"/>
                </a:cubicBezTo>
                <a:cubicBezTo>
                  <a:pt x="390" y="363"/>
                  <a:pt x="363" y="389"/>
                  <a:pt x="330" y="409"/>
                </a:cubicBezTo>
                <a:cubicBezTo>
                  <a:pt x="296" y="429"/>
                  <a:pt x="259" y="438"/>
                  <a:pt x="219" y="438"/>
                </a:cubicBezTo>
                <a:cubicBezTo>
                  <a:pt x="180" y="438"/>
                  <a:pt x="143" y="429"/>
                  <a:pt x="109" y="409"/>
                </a:cubicBezTo>
                <a:cubicBezTo>
                  <a:pt x="76" y="389"/>
                  <a:pt x="49" y="363"/>
                  <a:pt x="29" y="329"/>
                </a:cubicBezTo>
                <a:cubicBezTo>
                  <a:pt x="10" y="296"/>
                  <a:pt x="0" y="259"/>
                  <a:pt x="0" y="219"/>
                </a:cubicBezTo>
                <a:close/>
                <a:moveTo>
                  <a:pt x="88" y="292"/>
                </a:moveTo>
                <a:cubicBezTo>
                  <a:pt x="115" y="292"/>
                  <a:pt x="115" y="292"/>
                  <a:pt x="115" y="292"/>
                </a:cubicBezTo>
                <a:cubicBezTo>
                  <a:pt x="145" y="246"/>
                  <a:pt x="145" y="246"/>
                  <a:pt x="145" y="246"/>
                </a:cubicBezTo>
                <a:cubicBezTo>
                  <a:pt x="294" y="246"/>
                  <a:pt x="294" y="246"/>
                  <a:pt x="294" y="246"/>
                </a:cubicBezTo>
                <a:cubicBezTo>
                  <a:pt x="324" y="292"/>
                  <a:pt x="324" y="292"/>
                  <a:pt x="324" y="292"/>
                </a:cubicBezTo>
                <a:cubicBezTo>
                  <a:pt x="351" y="292"/>
                  <a:pt x="351" y="292"/>
                  <a:pt x="351" y="292"/>
                </a:cubicBezTo>
                <a:cubicBezTo>
                  <a:pt x="219" y="95"/>
                  <a:pt x="219" y="95"/>
                  <a:pt x="219" y="95"/>
                </a:cubicBezTo>
                <a:lnTo>
                  <a:pt x="88" y="292"/>
                </a:lnTo>
                <a:close/>
                <a:moveTo>
                  <a:pt x="162" y="228"/>
                </a:moveTo>
                <a:cubicBezTo>
                  <a:pt x="219" y="141"/>
                  <a:pt x="219" y="141"/>
                  <a:pt x="219" y="141"/>
                </a:cubicBezTo>
                <a:cubicBezTo>
                  <a:pt x="277" y="228"/>
                  <a:pt x="277" y="228"/>
                  <a:pt x="277" y="228"/>
                </a:cubicBezTo>
                <a:lnTo>
                  <a:pt x="162" y="22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7" name="Freeform 137"/>
          <p:cNvSpPr>
            <a:spLocks/>
          </p:cNvSpPr>
          <p:nvPr/>
        </p:nvSpPr>
        <p:spPr bwMode="auto">
          <a:xfrm>
            <a:off x="6299795" y="1609919"/>
            <a:ext cx="187689" cy="186363"/>
          </a:xfrm>
          <a:custGeom>
            <a:avLst/>
            <a:gdLst>
              <a:gd name="T0" fmla="*/ 0 w 512"/>
              <a:gd name="T1" fmla="*/ 253 h 509"/>
              <a:gd name="T2" fmla="*/ 29 w 512"/>
              <a:gd name="T3" fmla="*/ 135 h 509"/>
              <a:gd name="T4" fmla="*/ 108 w 512"/>
              <a:gd name="T5" fmla="*/ 44 h 509"/>
              <a:gd name="T6" fmla="*/ 219 w 512"/>
              <a:gd name="T7" fmla="*/ 0 h 509"/>
              <a:gd name="T8" fmla="*/ 219 w 512"/>
              <a:gd name="T9" fmla="*/ 74 h 509"/>
              <a:gd name="T10" fmla="*/ 115 w 512"/>
              <a:gd name="T11" fmla="*/ 137 h 509"/>
              <a:gd name="T12" fmla="*/ 73 w 512"/>
              <a:gd name="T13" fmla="*/ 253 h 509"/>
              <a:gd name="T14" fmla="*/ 88 w 512"/>
              <a:gd name="T15" fmla="*/ 324 h 509"/>
              <a:gd name="T16" fmla="*/ 127 w 512"/>
              <a:gd name="T17" fmla="*/ 382 h 509"/>
              <a:gd name="T18" fmla="*/ 185 w 512"/>
              <a:gd name="T19" fmla="*/ 421 h 509"/>
              <a:gd name="T20" fmla="*/ 256 w 512"/>
              <a:gd name="T21" fmla="*/ 436 h 509"/>
              <a:gd name="T22" fmla="*/ 327 w 512"/>
              <a:gd name="T23" fmla="*/ 421 h 509"/>
              <a:gd name="T24" fmla="*/ 385 w 512"/>
              <a:gd name="T25" fmla="*/ 382 h 509"/>
              <a:gd name="T26" fmla="*/ 424 w 512"/>
              <a:gd name="T27" fmla="*/ 324 h 509"/>
              <a:gd name="T28" fmla="*/ 439 w 512"/>
              <a:gd name="T29" fmla="*/ 253 h 509"/>
              <a:gd name="T30" fmla="*/ 397 w 512"/>
              <a:gd name="T31" fmla="*/ 137 h 509"/>
              <a:gd name="T32" fmla="*/ 293 w 512"/>
              <a:gd name="T33" fmla="*/ 74 h 509"/>
              <a:gd name="T34" fmla="*/ 293 w 512"/>
              <a:gd name="T35" fmla="*/ 0 h 509"/>
              <a:gd name="T36" fmla="*/ 404 w 512"/>
              <a:gd name="T37" fmla="*/ 44 h 509"/>
              <a:gd name="T38" fmla="*/ 483 w 512"/>
              <a:gd name="T39" fmla="*/ 135 h 509"/>
              <a:gd name="T40" fmla="*/ 512 w 512"/>
              <a:gd name="T41" fmla="*/ 253 h 509"/>
              <a:gd name="T42" fmla="*/ 492 w 512"/>
              <a:gd name="T43" fmla="*/ 352 h 509"/>
              <a:gd name="T44" fmla="*/ 437 w 512"/>
              <a:gd name="T45" fmla="*/ 434 h 509"/>
              <a:gd name="T46" fmla="*/ 355 w 512"/>
              <a:gd name="T47" fmla="*/ 489 h 509"/>
              <a:gd name="T48" fmla="*/ 256 w 512"/>
              <a:gd name="T49" fmla="*/ 509 h 509"/>
              <a:gd name="T50" fmla="*/ 157 w 512"/>
              <a:gd name="T51" fmla="*/ 489 h 509"/>
              <a:gd name="T52" fmla="*/ 75 w 512"/>
              <a:gd name="T53" fmla="*/ 434 h 509"/>
              <a:gd name="T54" fmla="*/ 20 w 512"/>
              <a:gd name="T55" fmla="*/ 352 h 509"/>
              <a:gd name="T56" fmla="*/ 0 w 512"/>
              <a:gd name="T57" fmla="*/ 253 h 5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512" h="509">
                <a:moveTo>
                  <a:pt x="0" y="253"/>
                </a:moveTo>
                <a:cubicBezTo>
                  <a:pt x="0" y="211"/>
                  <a:pt x="10" y="171"/>
                  <a:pt x="29" y="135"/>
                </a:cubicBezTo>
                <a:cubicBezTo>
                  <a:pt x="48" y="98"/>
                  <a:pt x="74" y="68"/>
                  <a:pt x="108" y="44"/>
                </a:cubicBezTo>
                <a:cubicBezTo>
                  <a:pt x="141" y="20"/>
                  <a:pt x="178" y="5"/>
                  <a:pt x="219" y="0"/>
                </a:cubicBezTo>
                <a:cubicBezTo>
                  <a:pt x="219" y="74"/>
                  <a:pt x="219" y="74"/>
                  <a:pt x="219" y="74"/>
                </a:cubicBezTo>
                <a:cubicBezTo>
                  <a:pt x="177" y="82"/>
                  <a:pt x="142" y="103"/>
                  <a:pt x="115" y="137"/>
                </a:cubicBezTo>
                <a:cubicBezTo>
                  <a:pt x="87" y="171"/>
                  <a:pt x="73" y="209"/>
                  <a:pt x="73" y="253"/>
                </a:cubicBezTo>
                <a:cubicBezTo>
                  <a:pt x="73" y="278"/>
                  <a:pt x="78" y="301"/>
                  <a:pt x="88" y="324"/>
                </a:cubicBezTo>
                <a:cubicBezTo>
                  <a:pt x="97" y="347"/>
                  <a:pt x="110" y="366"/>
                  <a:pt x="127" y="382"/>
                </a:cubicBezTo>
                <a:cubicBezTo>
                  <a:pt x="143" y="399"/>
                  <a:pt x="162" y="412"/>
                  <a:pt x="185" y="421"/>
                </a:cubicBezTo>
                <a:cubicBezTo>
                  <a:pt x="208" y="431"/>
                  <a:pt x="231" y="436"/>
                  <a:pt x="256" y="436"/>
                </a:cubicBezTo>
                <a:cubicBezTo>
                  <a:pt x="281" y="436"/>
                  <a:pt x="304" y="431"/>
                  <a:pt x="327" y="421"/>
                </a:cubicBezTo>
                <a:cubicBezTo>
                  <a:pt x="350" y="412"/>
                  <a:pt x="369" y="399"/>
                  <a:pt x="385" y="382"/>
                </a:cubicBezTo>
                <a:cubicBezTo>
                  <a:pt x="402" y="366"/>
                  <a:pt x="415" y="347"/>
                  <a:pt x="424" y="324"/>
                </a:cubicBezTo>
                <a:cubicBezTo>
                  <a:pt x="434" y="301"/>
                  <a:pt x="439" y="278"/>
                  <a:pt x="439" y="253"/>
                </a:cubicBezTo>
                <a:cubicBezTo>
                  <a:pt x="439" y="209"/>
                  <a:pt x="425" y="171"/>
                  <a:pt x="397" y="137"/>
                </a:cubicBezTo>
                <a:cubicBezTo>
                  <a:pt x="370" y="103"/>
                  <a:pt x="335" y="82"/>
                  <a:pt x="293" y="74"/>
                </a:cubicBezTo>
                <a:cubicBezTo>
                  <a:pt x="293" y="0"/>
                  <a:pt x="293" y="0"/>
                  <a:pt x="293" y="0"/>
                </a:cubicBezTo>
                <a:cubicBezTo>
                  <a:pt x="334" y="5"/>
                  <a:pt x="371" y="20"/>
                  <a:pt x="404" y="44"/>
                </a:cubicBezTo>
                <a:cubicBezTo>
                  <a:pt x="438" y="68"/>
                  <a:pt x="464" y="98"/>
                  <a:pt x="483" y="135"/>
                </a:cubicBezTo>
                <a:cubicBezTo>
                  <a:pt x="502" y="171"/>
                  <a:pt x="512" y="211"/>
                  <a:pt x="512" y="253"/>
                </a:cubicBezTo>
                <a:cubicBezTo>
                  <a:pt x="512" y="288"/>
                  <a:pt x="505" y="321"/>
                  <a:pt x="492" y="352"/>
                </a:cubicBezTo>
                <a:cubicBezTo>
                  <a:pt x="478" y="384"/>
                  <a:pt x="460" y="411"/>
                  <a:pt x="437" y="434"/>
                </a:cubicBezTo>
                <a:cubicBezTo>
                  <a:pt x="414" y="457"/>
                  <a:pt x="387" y="475"/>
                  <a:pt x="355" y="489"/>
                </a:cubicBezTo>
                <a:cubicBezTo>
                  <a:pt x="324" y="502"/>
                  <a:pt x="291" y="509"/>
                  <a:pt x="256" y="509"/>
                </a:cubicBezTo>
                <a:cubicBezTo>
                  <a:pt x="221" y="509"/>
                  <a:pt x="188" y="502"/>
                  <a:pt x="157" y="489"/>
                </a:cubicBezTo>
                <a:cubicBezTo>
                  <a:pt x="125" y="475"/>
                  <a:pt x="98" y="457"/>
                  <a:pt x="75" y="434"/>
                </a:cubicBezTo>
                <a:cubicBezTo>
                  <a:pt x="52" y="411"/>
                  <a:pt x="34" y="384"/>
                  <a:pt x="20" y="352"/>
                </a:cubicBezTo>
                <a:cubicBezTo>
                  <a:pt x="7" y="321"/>
                  <a:pt x="0" y="288"/>
                  <a:pt x="0" y="25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8" name="Freeform 164"/>
          <p:cNvSpPr>
            <a:spLocks noEditPoints="1"/>
          </p:cNvSpPr>
          <p:nvPr/>
        </p:nvSpPr>
        <p:spPr bwMode="auto">
          <a:xfrm>
            <a:off x="4315274" y="1492694"/>
            <a:ext cx="262924" cy="235085"/>
          </a:xfrm>
          <a:custGeom>
            <a:avLst/>
            <a:gdLst>
              <a:gd name="T0" fmla="*/ 436 w 461"/>
              <a:gd name="T1" fmla="*/ 126 h 412"/>
              <a:gd name="T2" fmla="*/ 424 w 461"/>
              <a:gd name="T3" fmla="*/ 309 h 412"/>
              <a:gd name="T4" fmla="*/ 246 w 461"/>
              <a:gd name="T5" fmla="*/ 412 h 412"/>
              <a:gd name="T6" fmla="*/ 67 w 461"/>
              <a:gd name="T7" fmla="*/ 309 h 412"/>
              <a:gd name="T8" fmla="*/ 40 w 461"/>
              <a:gd name="T9" fmla="*/ 207 h 412"/>
              <a:gd name="T10" fmla="*/ 0 w 461"/>
              <a:gd name="T11" fmla="*/ 207 h 412"/>
              <a:gd name="T12" fmla="*/ 60 w 461"/>
              <a:gd name="T13" fmla="*/ 123 h 412"/>
              <a:gd name="T14" fmla="*/ 121 w 461"/>
              <a:gd name="T15" fmla="*/ 207 h 412"/>
              <a:gd name="T16" fmla="*/ 80 w 461"/>
              <a:gd name="T17" fmla="*/ 207 h 412"/>
              <a:gd name="T18" fmla="*/ 102 w 461"/>
              <a:gd name="T19" fmla="*/ 289 h 412"/>
              <a:gd name="T20" fmla="*/ 246 w 461"/>
              <a:gd name="T21" fmla="*/ 372 h 412"/>
              <a:gd name="T22" fmla="*/ 390 w 461"/>
              <a:gd name="T23" fmla="*/ 289 h 412"/>
              <a:gd name="T24" fmla="*/ 399 w 461"/>
              <a:gd name="T25" fmla="*/ 142 h 412"/>
              <a:gd name="T26" fmla="*/ 436 w 461"/>
              <a:gd name="T27" fmla="*/ 126 h 412"/>
              <a:gd name="T28" fmla="*/ 391 w 461"/>
              <a:gd name="T29" fmla="*/ 60 h 412"/>
              <a:gd name="T30" fmla="*/ 365 w 461"/>
              <a:gd name="T31" fmla="*/ 91 h 412"/>
              <a:gd name="T32" fmla="*/ 385 w 461"/>
              <a:gd name="T33" fmla="*/ 116 h 412"/>
              <a:gd name="T34" fmla="*/ 422 w 461"/>
              <a:gd name="T35" fmla="*/ 99 h 412"/>
              <a:gd name="T36" fmla="*/ 391 w 461"/>
              <a:gd name="T37" fmla="*/ 60 h 412"/>
              <a:gd name="T38" fmla="*/ 298 w 461"/>
              <a:gd name="T39" fmla="*/ 7 h 412"/>
              <a:gd name="T40" fmla="*/ 248 w 461"/>
              <a:gd name="T41" fmla="*/ 0 h 412"/>
              <a:gd name="T42" fmla="*/ 248 w 461"/>
              <a:gd name="T43" fmla="*/ 40 h 412"/>
              <a:gd name="T44" fmla="*/ 284 w 461"/>
              <a:gd name="T45" fmla="*/ 44 h 412"/>
              <a:gd name="T46" fmla="*/ 298 w 461"/>
              <a:gd name="T47" fmla="*/ 7 h 412"/>
              <a:gd name="T48" fmla="*/ 218 w 461"/>
              <a:gd name="T49" fmla="*/ 2 h 412"/>
              <a:gd name="T50" fmla="*/ 163 w 461"/>
              <a:gd name="T51" fmla="*/ 17 h 412"/>
              <a:gd name="T52" fmla="*/ 188 w 461"/>
              <a:gd name="T53" fmla="*/ 50 h 412"/>
              <a:gd name="T54" fmla="*/ 218 w 461"/>
              <a:gd name="T55" fmla="*/ 42 h 412"/>
              <a:gd name="T56" fmla="*/ 218 w 461"/>
              <a:gd name="T57" fmla="*/ 2 h 412"/>
              <a:gd name="T58" fmla="*/ 160 w 461"/>
              <a:gd name="T59" fmla="*/ 64 h 412"/>
              <a:gd name="T60" fmla="*/ 137 w 461"/>
              <a:gd name="T61" fmla="*/ 31 h 412"/>
              <a:gd name="T62" fmla="*/ 100 w 461"/>
              <a:gd name="T63" fmla="*/ 60 h 412"/>
              <a:gd name="T64" fmla="*/ 128 w 461"/>
              <a:gd name="T65" fmla="*/ 89 h 412"/>
              <a:gd name="T66" fmla="*/ 160 w 461"/>
              <a:gd name="T67" fmla="*/ 64 h 412"/>
              <a:gd name="T68" fmla="*/ 369 w 461"/>
              <a:gd name="T69" fmla="*/ 40 h 412"/>
              <a:gd name="T70" fmla="*/ 326 w 461"/>
              <a:gd name="T71" fmla="*/ 16 h 412"/>
              <a:gd name="T72" fmla="*/ 313 w 461"/>
              <a:gd name="T73" fmla="*/ 54 h 412"/>
              <a:gd name="T74" fmla="*/ 342 w 461"/>
              <a:gd name="T75" fmla="*/ 71 h 412"/>
              <a:gd name="T76" fmla="*/ 369 w 461"/>
              <a:gd name="T77" fmla="*/ 40 h 412"/>
              <a:gd name="T78" fmla="*/ 281 w 461"/>
              <a:gd name="T79" fmla="*/ 114 h 412"/>
              <a:gd name="T80" fmla="*/ 211 w 461"/>
              <a:gd name="T81" fmla="*/ 114 h 412"/>
              <a:gd name="T82" fmla="*/ 211 w 461"/>
              <a:gd name="T83" fmla="*/ 298 h 412"/>
              <a:gd name="T84" fmla="*/ 281 w 461"/>
              <a:gd name="T85" fmla="*/ 298 h 412"/>
              <a:gd name="T86" fmla="*/ 281 w 461"/>
              <a:gd name="T87" fmla="*/ 114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61" h="412">
                <a:moveTo>
                  <a:pt x="436" y="126"/>
                </a:moveTo>
                <a:cubicBezTo>
                  <a:pt x="461" y="185"/>
                  <a:pt x="457" y="253"/>
                  <a:pt x="424" y="309"/>
                </a:cubicBezTo>
                <a:cubicBezTo>
                  <a:pt x="388" y="373"/>
                  <a:pt x="319" y="412"/>
                  <a:pt x="246" y="412"/>
                </a:cubicBezTo>
                <a:cubicBezTo>
                  <a:pt x="172" y="412"/>
                  <a:pt x="104" y="373"/>
                  <a:pt x="67" y="309"/>
                </a:cubicBezTo>
                <a:cubicBezTo>
                  <a:pt x="49" y="277"/>
                  <a:pt x="40" y="242"/>
                  <a:pt x="40" y="207"/>
                </a:cubicBezTo>
                <a:cubicBezTo>
                  <a:pt x="0" y="207"/>
                  <a:pt x="0" y="207"/>
                  <a:pt x="0" y="207"/>
                </a:cubicBezTo>
                <a:cubicBezTo>
                  <a:pt x="60" y="123"/>
                  <a:pt x="60" y="123"/>
                  <a:pt x="60" y="123"/>
                </a:cubicBezTo>
                <a:cubicBezTo>
                  <a:pt x="121" y="207"/>
                  <a:pt x="121" y="207"/>
                  <a:pt x="121" y="207"/>
                </a:cubicBezTo>
                <a:cubicBezTo>
                  <a:pt x="80" y="207"/>
                  <a:pt x="80" y="207"/>
                  <a:pt x="80" y="207"/>
                </a:cubicBezTo>
                <a:cubicBezTo>
                  <a:pt x="80" y="235"/>
                  <a:pt x="87" y="264"/>
                  <a:pt x="102" y="289"/>
                </a:cubicBezTo>
                <a:cubicBezTo>
                  <a:pt x="132" y="340"/>
                  <a:pt x="187" y="372"/>
                  <a:pt x="246" y="372"/>
                </a:cubicBezTo>
                <a:cubicBezTo>
                  <a:pt x="305" y="372"/>
                  <a:pt x="360" y="340"/>
                  <a:pt x="390" y="289"/>
                </a:cubicBezTo>
                <a:cubicBezTo>
                  <a:pt x="416" y="244"/>
                  <a:pt x="419" y="190"/>
                  <a:pt x="399" y="142"/>
                </a:cubicBezTo>
                <a:cubicBezTo>
                  <a:pt x="436" y="126"/>
                  <a:pt x="436" y="126"/>
                  <a:pt x="436" y="126"/>
                </a:cubicBezTo>
                <a:close/>
                <a:moveTo>
                  <a:pt x="391" y="60"/>
                </a:moveTo>
                <a:cubicBezTo>
                  <a:pt x="365" y="91"/>
                  <a:pt x="365" y="91"/>
                  <a:pt x="365" y="91"/>
                </a:cubicBezTo>
                <a:cubicBezTo>
                  <a:pt x="373" y="98"/>
                  <a:pt x="379" y="107"/>
                  <a:pt x="385" y="116"/>
                </a:cubicBezTo>
                <a:cubicBezTo>
                  <a:pt x="422" y="99"/>
                  <a:pt x="422" y="99"/>
                  <a:pt x="422" y="99"/>
                </a:cubicBezTo>
                <a:cubicBezTo>
                  <a:pt x="413" y="85"/>
                  <a:pt x="403" y="72"/>
                  <a:pt x="391" y="60"/>
                </a:cubicBezTo>
                <a:close/>
                <a:moveTo>
                  <a:pt x="298" y="7"/>
                </a:moveTo>
                <a:cubicBezTo>
                  <a:pt x="282" y="2"/>
                  <a:pt x="265" y="0"/>
                  <a:pt x="248" y="0"/>
                </a:cubicBezTo>
                <a:cubicBezTo>
                  <a:pt x="248" y="40"/>
                  <a:pt x="248" y="40"/>
                  <a:pt x="248" y="40"/>
                </a:cubicBezTo>
                <a:cubicBezTo>
                  <a:pt x="260" y="40"/>
                  <a:pt x="273" y="42"/>
                  <a:pt x="284" y="44"/>
                </a:cubicBezTo>
                <a:cubicBezTo>
                  <a:pt x="298" y="7"/>
                  <a:pt x="298" y="7"/>
                  <a:pt x="298" y="7"/>
                </a:cubicBezTo>
                <a:close/>
                <a:moveTo>
                  <a:pt x="218" y="2"/>
                </a:moveTo>
                <a:cubicBezTo>
                  <a:pt x="199" y="4"/>
                  <a:pt x="181" y="10"/>
                  <a:pt x="163" y="17"/>
                </a:cubicBezTo>
                <a:cubicBezTo>
                  <a:pt x="188" y="50"/>
                  <a:pt x="188" y="50"/>
                  <a:pt x="188" y="50"/>
                </a:cubicBezTo>
                <a:cubicBezTo>
                  <a:pt x="198" y="47"/>
                  <a:pt x="208" y="44"/>
                  <a:pt x="218" y="42"/>
                </a:cubicBezTo>
                <a:lnTo>
                  <a:pt x="218" y="2"/>
                </a:lnTo>
                <a:close/>
                <a:moveTo>
                  <a:pt x="160" y="64"/>
                </a:moveTo>
                <a:cubicBezTo>
                  <a:pt x="137" y="31"/>
                  <a:pt x="137" y="31"/>
                  <a:pt x="137" y="31"/>
                </a:cubicBezTo>
                <a:cubicBezTo>
                  <a:pt x="123" y="40"/>
                  <a:pt x="111" y="49"/>
                  <a:pt x="100" y="60"/>
                </a:cubicBezTo>
                <a:cubicBezTo>
                  <a:pt x="128" y="89"/>
                  <a:pt x="128" y="89"/>
                  <a:pt x="128" y="89"/>
                </a:cubicBezTo>
                <a:cubicBezTo>
                  <a:pt x="138" y="79"/>
                  <a:pt x="149" y="71"/>
                  <a:pt x="160" y="64"/>
                </a:cubicBezTo>
                <a:close/>
                <a:moveTo>
                  <a:pt x="369" y="40"/>
                </a:moveTo>
                <a:cubicBezTo>
                  <a:pt x="355" y="31"/>
                  <a:pt x="341" y="23"/>
                  <a:pt x="326" y="16"/>
                </a:cubicBezTo>
                <a:cubicBezTo>
                  <a:pt x="313" y="54"/>
                  <a:pt x="313" y="54"/>
                  <a:pt x="313" y="54"/>
                </a:cubicBezTo>
                <a:cubicBezTo>
                  <a:pt x="323" y="59"/>
                  <a:pt x="333" y="64"/>
                  <a:pt x="342" y="71"/>
                </a:cubicBezTo>
                <a:cubicBezTo>
                  <a:pt x="369" y="40"/>
                  <a:pt x="369" y="40"/>
                  <a:pt x="369" y="40"/>
                </a:cubicBezTo>
                <a:close/>
                <a:moveTo>
                  <a:pt x="281" y="114"/>
                </a:moveTo>
                <a:cubicBezTo>
                  <a:pt x="211" y="114"/>
                  <a:pt x="211" y="114"/>
                  <a:pt x="211" y="114"/>
                </a:cubicBezTo>
                <a:cubicBezTo>
                  <a:pt x="211" y="298"/>
                  <a:pt x="211" y="298"/>
                  <a:pt x="211" y="298"/>
                </a:cubicBezTo>
                <a:cubicBezTo>
                  <a:pt x="281" y="298"/>
                  <a:pt x="281" y="298"/>
                  <a:pt x="281" y="298"/>
                </a:cubicBezTo>
                <a:lnTo>
                  <a:pt x="281" y="11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Freeform 192"/>
          <p:cNvSpPr>
            <a:spLocks noEditPoints="1"/>
          </p:cNvSpPr>
          <p:nvPr/>
        </p:nvSpPr>
        <p:spPr bwMode="auto">
          <a:xfrm>
            <a:off x="5255107" y="2879027"/>
            <a:ext cx="480303" cy="480303"/>
          </a:xfrm>
          <a:custGeom>
            <a:avLst/>
            <a:gdLst>
              <a:gd name="T0" fmla="*/ 206 w 412"/>
              <a:gd name="T1" fmla="*/ 40 h 412"/>
              <a:gd name="T2" fmla="*/ 323 w 412"/>
              <a:gd name="T3" fmla="*/ 89 h 412"/>
              <a:gd name="T4" fmla="*/ 372 w 412"/>
              <a:gd name="T5" fmla="*/ 206 h 412"/>
              <a:gd name="T6" fmla="*/ 323 w 412"/>
              <a:gd name="T7" fmla="*/ 323 h 412"/>
              <a:gd name="T8" fmla="*/ 206 w 412"/>
              <a:gd name="T9" fmla="*/ 372 h 412"/>
              <a:gd name="T10" fmla="*/ 89 w 412"/>
              <a:gd name="T11" fmla="*/ 323 h 412"/>
              <a:gd name="T12" fmla="*/ 40 w 412"/>
              <a:gd name="T13" fmla="*/ 206 h 412"/>
              <a:gd name="T14" fmla="*/ 89 w 412"/>
              <a:gd name="T15" fmla="*/ 89 h 412"/>
              <a:gd name="T16" fmla="*/ 206 w 412"/>
              <a:gd name="T17" fmla="*/ 40 h 412"/>
              <a:gd name="T18" fmla="*/ 206 w 412"/>
              <a:gd name="T19" fmla="*/ 0 h 412"/>
              <a:gd name="T20" fmla="*/ 0 w 412"/>
              <a:gd name="T21" fmla="*/ 206 h 412"/>
              <a:gd name="T22" fmla="*/ 206 w 412"/>
              <a:gd name="T23" fmla="*/ 412 h 412"/>
              <a:gd name="T24" fmla="*/ 412 w 412"/>
              <a:gd name="T25" fmla="*/ 206 h 412"/>
              <a:gd name="T26" fmla="*/ 206 w 412"/>
              <a:gd name="T27" fmla="*/ 0 h 412"/>
              <a:gd name="T28" fmla="*/ 314 w 412"/>
              <a:gd name="T29" fmla="*/ 167 h 412"/>
              <a:gd name="T30" fmla="*/ 269 w 412"/>
              <a:gd name="T31" fmla="*/ 256 h 412"/>
              <a:gd name="T32" fmla="*/ 192 w 412"/>
              <a:gd name="T33" fmla="*/ 315 h 412"/>
              <a:gd name="T34" fmla="*/ 159 w 412"/>
              <a:gd name="T35" fmla="*/ 279 h 412"/>
              <a:gd name="T36" fmla="*/ 141 w 412"/>
              <a:gd name="T37" fmla="*/ 213 h 412"/>
              <a:gd name="T38" fmla="*/ 120 w 412"/>
              <a:gd name="T39" fmla="*/ 178 h 412"/>
              <a:gd name="T40" fmla="*/ 102 w 412"/>
              <a:gd name="T41" fmla="*/ 188 h 412"/>
              <a:gd name="T42" fmla="*/ 92 w 412"/>
              <a:gd name="T43" fmla="*/ 175 h 412"/>
              <a:gd name="T44" fmla="*/ 124 w 412"/>
              <a:gd name="T45" fmla="*/ 146 h 412"/>
              <a:gd name="T46" fmla="*/ 157 w 412"/>
              <a:gd name="T47" fmla="*/ 126 h 412"/>
              <a:gd name="T48" fmla="*/ 189 w 412"/>
              <a:gd name="T49" fmla="*/ 161 h 412"/>
              <a:gd name="T50" fmla="*/ 198 w 412"/>
              <a:gd name="T51" fmla="*/ 212 h 412"/>
              <a:gd name="T52" fmla="*/ 215 w 412"/>
              <a:gd name="T53" fmla="*/ 246 h 412"/>
              <a:gd name="T54" fmla="*/ 236 w 412"/>
              <a:gd name="T55" fmla="*/ 224 h 412"/>
              <a:gd name="T56" fmla="*/ 250 w 412"/>
              <a:gd name="T57" fmla="*/ 191 h 412"/>
              <a:gd name="T58" fmla="*/ 236 w 412"/>
              <a:gd name="T59" fmla="*/ 171 h 412"/>
              <a:gd name="T60" fmla="*/ 219 w 412"/>
              <a:gd name="T61" fmla="*/ 175 h 412"/>
              <a:gd name="T62" fmla="*/ 282 w 412"/>
              <a:gd name="T63" fmla="*/ 123 h 412"/>
              <a:gd name="T64" fmla="*/ 314 w 412"/>
              <a:gd name="T65" fmla="*/ 16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12" h="412">
                <a:moveTo>
                  <a:pt x="206" y="40"/>
                </a:moveTo>
                <a:cubicBezTo>
                  <a:pt x="250" y="40"/>
                  <a:pt x="292" y="57"/>
                  <a:pt x="323" y="89"/>
                </a:cubicBezTo>
                <a:cubicBezTo>
                  <a:pt x="355" y="120"/>
                  <a:pt x="372" y="162"/>
                  <a:pt x="372" y="206"/>
                </a:cubicBezTo>
                <a:cubicBezTo>
                  <a:pt x="372" y="250"/>
                  <a:pt x="355" y="292"/>
                  <a:pt x="323" y="323"/>
                </a:cubicBezTo>
                <a:cubicBezTo>
                  <a:pt x="292" y="355"/>
                  <a:pt x="250" y="372"/>
                  <a:pt x="206" y="372"/>
                </a:cubicBezTo>
                <a:cubicBezTo>
                  <a:pt x="162" y="372"/>
                  <a:pt x="120" y="355"/>
                  <a:pt x="89" y="323"/>
                </a:cubicBezTo>
                <a:cubicBezTo>
                  <a:pt x="57" y="292"/>
                  <a:pt x="40" y="250"/>
                  <a:pt x="40" y="206"/>
                </a:cubicBezTo>
                <a:cubicBezTo>
                  <a:pt x="40" y="162"/>
                  <a:pt x="57" y="120"/>
                  <a:pt x="89" y="89"/>
                </a:cubicBezTo>
                <a:cubicBezTo>
                  <a:pt x="120" y="57"/>
                  <a:pt x="162" y="40"/>
                  <a:pt x="206" y="40"/>
                </a:cubicBezTo>
                <a:close/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314" y="167"/>
                </a:moveTo>
                <a:cubicBezTo>
                  <a:pt x="313" y="189"/>
                  <a:pt x="298" y="219"/>
                  <a:pt x="269" y="256"/>
                </a:cubicBezTo>
                <a:cubicBezTo>
                  <a:pt x="238" y="295"/>
                  <a:pt x="213" y="315"/>
                  <a:pt x="192" y="315"/>
                </a:cubicBezTo>
                <a:cubicBezTo>
                  <a:pt x="179" y="315"/>
                  <a:pt x="168" y="303"/>
                  <a:pt x="159" y="279"/>
                </a:cubicBezTo>
                <a:cubicBezTo>
                  <a:pt x="153" y="257"/>
                  <a:pt x="147" y="235"/>
                  <a:pt x="141" y="213"/>
                </a:cubicBezTo>
                <a:cubicBezTo>
                  <a:pt x="135" y="190"/>
                  <a:pt x="128" y="178"/>
                  <a:pt x="120" y="178"/>
                </a:cubicBezTo>
                <a:cubicBezTo>
                  <a:pt x="118" y="178"/>
                  <a:pt x="112" y="181"/>
                  <a:pt x="102" y="188"/>
                </a:cubicBezTo>
                <a:cubicBezTo>
                  <a:pt x="92" y="175"/>
                  <a:pt x="92" y="175"/>
                  <a:pt x="92" y="175"/>
                </a:cubicBezTo>
                <a:cubicBezTo>
                  <a:pt x="103" y="165"/>
                  <a:pt x="114" y="155"/>
                  <a:pt x="124" y="146"/>
                </a:cubicBezTo>
                <a:cubicBezTo>
                  <a:pt x="139" y="133"/>
                  <a:pt x="150" y="126"/>
                  <a:pt x="157" y="126"/>
                </a:cubicBezTo>
                <a:cubicBezTo>
                  <a:pt x="175" y="124"/>
                  <a:pt x="185" y="136"/>
                  <a:pt x="189" y="161"/>
                </a:cubicBezTo>
                <a:cubicBezTo>
                  <a:pt x="194" y="189"/>
                  <a:pt x="197" y="205"/>
                  <a:pt x="198" y="212"/>
                </a:cubicBezTo>
                <a:cubicBezTo>
                  <a:pt x="203" y="235"/>
                  <a:pt x="209" y="246"/>
                  <a:pt x="215" y="246"/>
                </a:cubicBezTo>
                <a:cubicBezTo>
                  <a:pt x="219" y="246"/>
                  <a:pt x="226" y="239"/>
                  <a:pt x="236" y="224"/>
                </a:cubicBezTo>
                <a:cubicBezTo>
                  <a:pt x="245" y="209"/>
                  <a:pt x="250" y="198"/>
                  <a:pt x="250" y="191"/>
                </a:cubicBezTo>
                <a:cubicBezTo>
                  <a:pt x="252" y="178"/>
                  <a:pt x="247" y="171"/>
                  <a:pt x="236" y="171"/>
                </a:cubicBezTo>
                <a:cubicBezTo>
                  <a:pt x="230" y="171"/>
                  <a:pt x="225" y="173"/>
                  <a:pt x="219" y="175"/>
                </a:cubicBezTo>
                <a:cubicBezTo>
                  <a:pt x="230" y="139"/>
                  <a:pt x="251" y="122"/>
                  <a:pt x="282" y="123"/>
                </a:cubicBezTo>
                <a:cubicBezTo>
                  <a:pt x="304" y="124"/>
                  <a:pt x="315" y="138"/>
                  <a:pt x="314" y="16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0" name="Freeform 193"/>
          <p:cNvSpPr>
            <a:spLocks noEditPoints="1"/>
          </p:cNvSpPr>
          <p:nvPr/>
        </p:nvSpPr>
        <p:spPr bwMode="auto">
          <a:xfrm>
            <a:off x="6549386" y="5099160"/>
            <a:ext cx="265265" cy="266433"/>
          </a:xfrm>
          <a:custGeom>
            <a:avLst/>
            <a:gdLst>
              <a:gd name="T0" fmla="*/ 206 w 412"/>
              <a:gd name="T1" fmla="*/ 40 h 412"/>
              <a:gd name="T2" fmla="*/ 324 w 412"/>
              <a:gd name="T3" fmla="*/ 89 h 412"/>
              <a:gd name="T4" fmla="*/ 372 w 412"/>
              <a:gd name="T5" fmla="*/ 206 h 412"/>
              <a:gd name="T6" fmla="*/ 324 w 412"/>
              <a:gd name="T7" fmla="*/ 323 h 412"/>
              <a:gd name="T8" fmla="*/ 206 w 412"/>
              <a:gd name="T9" fmla="*/ 372 h 412"/>
              <a:gd name="T10" fmla="*/ 89 w 412"/>
              <a:gd name="T11" fmla="*/ 323 h 412"/>
              <a:gd name="T12" fmla="*/ 40 w 412"/>
              <a:gd name="T13" fmla="*/ 206 h 412"/>
              <a:gd name="T14" fmla="*/ 89 w 412"/>
              <a:gd name="T15" fmla="*/ 89 h 412"/>
              <a:gd name="T16" fmla="*/ 206 w 412"/>
              <a:gd name="T17" fmla="*/ 40 h 412"/>
              <a:gd name="T18" fmla="*/ 206 w 412"/>
              <a:gd name="T19" fmla="*/ 0 h 412"/>
              <a:gd name="T20" fmla="*/ 0 w 412"/>
              <a:gd name="T21" fmla="*/ 206 h 412"/>
              <a:gd name="T22" fmla="*/ 206 w 412"/>
              <a:gd name="T23" fmla="*/ 412 h 412"/>
              <a:gd name="T24" fmla="*/ 412 w 412"/>
              <a:gd name="T25" fmla="*/ 206 h 412"/>
              <a:gd name="T26" fmla="*/ 206 w 412"/>
              <a:gd name="T27" fmla="*/ 0 h 412"/>
              <a:gd name="T28" fmla="*/ 292 w 412"/>
              <a:gd name="T29" fmla="*/ 187 h 412"/>
              <a:gd name="T30" fmla="*/ 224 w 412"/>
              <a:gd name="T31" fmla="*/ 121 h 412"/>
              <a:gd name="T32" fmla="*/ 165 w 412"/>
              <a:gd name="T33" fmla="*/ 155 h 412"/>
              <a:gd name="T34" fmla="*/ 146 w 412"/>
              <a:gd name="T35" fmla="*/ 150 h 412"/>
              <a:gd name="T36" fmla="*/ 110 w 412"/>
              <a:gd name="T37" fmla="*/ 185 h 412"/>
              <a:gd name="T38" fmla="*/ 81 w 412"/>
              <a:gd name="T39" fmla="*/ 231 h 412"/>
              <a:gd name="T40" fmla="*/ 132 w 412"/>
              <a:gd name="T41" fmla="*/ 283 h 412"/>
              <a:gd name="T42" fmla="*/ 284 w 412"/>
              <a:gd name="T43" fmla="*/ 283 h 412"/>
              <a:gd name="T44" fmla="*/ 332 w 412"/>
              <a:gd name="T45" fmla="*/ 234 h 412"/>
              <a:gd name="T46" fmla="*/ 292 w 412"/>
              <a:gd name="T47" fmla="*/ 18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12" h="412">
                <a:moveTo>
                  <a:pt x="206" y="40"/>
                </a:moveTo>
                <a:cubicBezTo>
                  <a:pt x="251" y="40"/>
                  <a:pt x="292" y="57"/>
                  <a:pt x="324" y="89"/>
                </a:cubicBezTo>
                <a:cubicBezTo>
                  <a:pt x="355" y="120"/>
                  <a:pt x="372" y="162"/>
                  <a:pt x="372" y="206"/>
                </a:cubicBezTo>
                <a:cubicBezTo>
                  <a:pt x="372" y="250"/>
                  <a:pt x="355" y="292"/>
                  <a:pt x="324" y="323"/>
                </a:cubicBezTo>
                <a:cubicBezTo>
                  <a:pt x="292" y="355"/>
                  <a:pt x="251" y="372"/>
                  <a:pt x="206" y="372"/>
                </a:cubicBezTo>
                <a:cubicBezTo>
                  <a:pt x="162" y="372"/>
                  <a:pt x="120" y="355"/>
                  <a:pt x="89" y="323"/>
                </a:cubicBezTo>
                <a:cubicBezTo>
                  <a:pt x="58" y="292"/>
                  <a:pt x="40" y="250"/>
                  <a:pt x="40" y="206"/>
                </a:cubicBezTo>
                <a:cubicBezTo>
                  <a:pt x="40" y="162"/>
                  <a:pt x="58" y="120"/>
                  <a:pt x="89" y="89"/>
                </a:cubicBezTo>
                <a:cubicBezTo>
                  <a:pt x="120" y="57"/>
                  <a:pt x="162" y="40"/>
                  <a:pt x="206" y="40"/>
                </a:cubicBezTo>
                <a:close/>
                <a:moveTo>
                  <a:pt x="206" y="0"/>
                </a:moveTo>
                <a:cubicBezTo>
                  <a:pt x="93" y="0"/>
                  <a:pt x="0" y="92"/>
                  <a:pt x="0" y="206"/>
                </a:cubicBezTo>
                <a:cubicBezTo>
                  <a:pt x="0" y="320"/>
                  <a:pt x="93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292" y="187"/>
                </a:moveTo>
                <a:cubicBezTo>
                  <a:pt x="291" y="151"/>
                  <a:pt x="261" y="121"/>
                  <a:pt x="224" y="121"/>
                </a:cubicBezTo>
                <a:cubicBezTo>
                  <a:pt x="199" y="121"/>
                  <a:pt x="177" y="135"/>
                  <a:pt x="165" y="155"/>
                </a:cubicBezTo>
                <a:cubicBezTo>
                  <a:pt x="159" y="152"/>
                  <a:pt x="153" y="150"/>
                  <a:pt x="146" y="150"/>
                </a:cubicBezTo>
                <a:cubicBezTo>
                  <a:pt x="126" y="150"/>
                  <a:pt x="111" y="166"/>
                  <a:pt x="110" y="185"/>
                </a:cubicBezTo>
                <a:cubicBezTo>
                  <a:pt x="93" y="193"/>
                  <a:pt x="81" y="211"/>
                  <a:pt x="81" y="231"/>
                </a:cubicBezTo>
                <a:cubicBezTo>
                  <a:pt x="81" y="260"/>
                  <a:pt x="104" y="283"/>
                  <a:pt x="132" y="283"/>
                </a:cubicBezTo>
                <a:cubicBezTo>
                  <a:pt x="284" y="283"/>
                  <a:pt x="284" y="283"/>
                  <a:pt x="284" y="283"/>
                </a:cubicBezTo>
                <a:cubicBezTo>
                  <a:pt x="310" y="283"/>
                  <a:pt x="332" y="261"/>
                  <a:pt x="332" y="234"/>
                </a:cubicBezTo>
                <a:cubicBezTo>
                  <a:pt x="332" y="211"/>
                  <a:pt x="315" y="191"/>
                  <a:pt x="292" y="18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1" name="Freeform 222"/>
          <p:cNvSpPr>
            <a:spLocks noEditPoints="1"/>
          </p:cNvSpPr>
          <p:nvPr/>
        </p:nvSpPr>
        <p:spPr bwMode="auto">
          <a:xfrm>
            <a:off x="5405842" y="4548337"/>
            <a:ext cx="242698" cy="243767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2" name="Freeform 254"/>
          <p:cNvSpPr>
            <a:spLocks noEditPoints="1"/>
          </p:cNvSpPr>
          <p:nvPr/>
        </p:nvSpPr>
        <p:spPr bwMode="auto">
          <a:xfrm>
            <a:off x="5311912" y="4941096"/>
            <a:ext cx="243478" cy="243478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46 w 412"/>
              <a:gd name="T11" fmla="*/ 143 h 412"/>
              <a:gd name="T12" fmla="*/ 207 w 412"/>
              <a:gd name="T13" fmla="*/ 82 h 412"/>
              <a:gd name="T14" fmla="*/ 267 w 412"/>
              <a:gd name="T15" fmla="*/ 143 h 412"/>
              <a:gd name="T16" fmla="*/ 267 w 412"/>
              <a:gd name="T17" fmla="*/ 171 h 412"/>
              <a:gd name="T18" fmla="*/ 237 w 412"/>
              <a:gd name="T19" fmla="*/ 155 h 412"/>
              <a:gd name="T20" fmla="*/ 237 w 412"/>
              <a:gd name="T21" fmla="*/ 143 h 412"/>
              <a:gd name="T22" fmla="*/ 207 w 412"/>
              <a:gd name="T23" fmla="*/ 113 h 412"/>
              <a:gd name="T24" fmla="*/ 176 w 412"/>
              <a:gd name="T25" fmla="*/ 143 h 412"/>
              <a:gd name="T26" fmla="*/ 176 w 412"/>
              <a:gd name="T27" fmla="*/ 155 h 412"/>
              <a:gd name="T28" fmla="*/ 146 w 412"/>
              <a:gd name="T29" fmla="*/ 171 h 412"/>
              <a:gd name="T30" fmla="*/ 146 w 412"/>
              <a:gd name="T31" fmla="*/ 143 h 412"/>
              <a:gd name="T32" fmla="*/ 207 w 412"/>
              <a:gd name="T33" fmla="*/ 330 h 412"/>
              <a:gd name="T34" fmla="*/ 126 w 412"/>
              <a:gd name="T35" fmla="*/ 249 h 412"/>
              <a:gd name="T36" fmla="*/ 207 w 412"/>
              <a:gd name="T37" fmla="*/ 168 h 412"/>
              <a:gd name="T38" fmla="*/ 288 w 412"/>
              <a:gd name="T39" fmla="*/ 249 h 412"/>
              <a:gd name="T40" fmla="*/ 207 w 412"/>
              <a:gd name="T41" fmla="*/ 330 h 412"/>
              <a:gd name="T42" fmla="*/ 225 w 412"/>
              <a:gd name="T43" fmla="*/ 231 h 412"/>
              <a:gd name="T44" fmla="*/ 225 w 412"/>
              <a:gd name="T45" fmla="*/ 267 h 412"/>
              <a:gd name="T46" fmla="*/ 189 w 412"/>
              <a:gd name="T47" fmla="*/ 267 h 412"/>
              <a:gd name="T48" fmla="*/ 189 w 412"/>
              <a:gd name="T49" fmla="*/ 231 h 412"/>
              <a:gd name="T50" fmla="*/ 225 w 412"/>
              <a:gd name="T51" fmla="*/ 231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46" y="143"/>
                </a:moveTo>
                <a:cubicBezTo>
                  <a:pt x="146" y="110"/>
                  <a:pt x="173" y="82"/>
                  <a:pt x="207" y="82"/>
                </a:cubicBezTo>
                <a:cubicBezTo>
                  <a:pt x="240" y="82"/>
                  <a:pt x="267" y="110"/>
                  <a:pt x="267" y="143"/>
                </a:cubicBezTo>
                <a:cubicBezTo>
                  <a:pt x="267" y="171"/>
                  <a:pt x="267" y="171"/>
                  <a:pt x="267" y="171"/>
                </a:cubicBezTo>
                <a:cubicBezTo>
                  <a:pt x="258" y="164"/>
                  <a:pt x="248" y="159"/>
                  <a:pt x="237" y="155"/>
                </a:cubicBezTo>
                <a:cubicBezTo>
                  <a:pt x="237" y="143"/>
                  <a:pt x="237" y="143"/>
                  <a:pt x="237" y="143"/>
                </a:cubicBezTo>
                <a:cubicBezTo>
                  <a:pt x="237" y="126"/>
                  <a:pt x="224" y="113"/>
                  <a:pt x="207" y="113"/>
                </a:cubicBezTo>
                <a:cubicBezTo>
                  <a:pt x="190" y="113"/>
                  <a:pt x="176" y="126"/>
                  <a:pt x="176" y="143"/>
                </a:cubicBezTo>
                <a:cubicBezTo>
                  <a:pt x="176" y="155"/>
                  <a:pt x="176" y="155"/>
                  <a:pt x="176" y="155"/>
                </a:cubicBezTo>
                <a:cubicBezTo>
                  <a:pt x="165" y="159"/>
                  <a:pt x="155" y="164"/>
                  <a:pt x="146" y="171"/>
                </a:cubicBezTo>
                <a:cubicBezTo>
                  <a:pt x="146" y="143"/>
                  <a:pt x="146" y="143"/>
                  <a:pt x="146" y="143"/>
                </a:cubicBezTo>
                <a:close/>
                <a:moveTo>
                  <a:pt x="207" y="330"/>
                </a:moveTo>
                <a:cubicBezTo>
                  <a:pt x="162" y="330"/>
                  <a:pt x="126" y="294"/>
                  <a:pt x="126" y="249"/>
                </a:cubicBezTo>
                <a:cubicBezTo>
                  <a:pt x="126" y="205"/>
                  <a:pt x="162" y="168"/>
                  <a:pt x="207" y="168"/>
                </a:cubicBezTo>
                <a:cubicBezTo>
                  <a:pt x="252" y="168"/>
                  <a:pt x="288" y="205"/>
                  <a:pt x="288" y="249"/>
                </a:cubicBezTo>
                <a:cubicBezTo>
                  <a:pt x="288" y="294"/>
                  <a:pt x="252" y="330"/>
                  <a:pt x="207" y="330"/>
                </a:cubicBezTo>
                <a:close/>
                <a:moveTo>
                  <a:pt x="225" y="231"/>
                </a:moveTo>
                <a:cubicBezTo>
                  <a:pt x="235" y="241"/>
                  <a:pt x="235" y="257"/>
                  <a:pt x="225" y="267"/>
                </a:cubicBezTo>
                <a:cubicBezTo>
                  <a:pt x="215" y="277"/>
                  <a:pt x="199" y="277"/>
                  <a:pt x="189" y="267"/>
                </a:cubicBezTo>
                <a:cubicBezTo>
                  <a:pt x="179" y="257"/>
                  <a:pt x="179" y="241"/>
                  <a:pt x="189" y="231"/>
                </a:cubicBezTo>
                <a:cubicBezTo>
                  <a:pt x="199" y="221"/>
                  <a:pt x="215" y="221"/>
                  <a:pt x="225" y="23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3" name="Freeform 256"/>
          <p:cNvSpPr>
            <a:spLocks noEditPoints="1"/>
          </p:cNvSpPr>
          <p:nvPr/>
        </p:nvSpPr>
        <p:spPr bwMode="auto">
          <a:xfrm>
            <a:off x="6292575" y="3899202"/>
            <a:ext cx="243209" cy="244280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330 w 412"/>
              <a:gd name="T11" fmla="*/ 114 h 412"/>
              <a:gd name="T12" fmla="*/ 207 w 412"/>
              <a:gd name="T13" fmla="*/ 209 h 412"/>
              <a:gd name="T14" fmla="*/ 84 w 412"/>
              <a:gd name="T15" fmla="*/ 114 h 412"/>
              <a:gd name="T16" fmla="*/ 330 w 412"/>
              <a:gd name="T17" fmla="*/ 114 h 412"/>
              <a:gd name="T18" fmla="*/ 83 w 412"/>
              <a:gd name="T19" fmla="*/ 140 h 412"/>
              <a:gd name="T20" fmla="*/ 156 w 412"/>
              <a:gd name="T21" fmla="*/ 196 h 412"/>
              <a:gd name="T22" fmla="*/ 83 w 412"/>
              <a:gd name="T23" fmla="*/ 268 h 412"/>
              <a:gd name="T24" fmla="*/ 83 w 412"/>
              <a:gd name="T25" fmla="*/ 140 h 412"/>
              <a:gd name="T26" fmla="*/ 84 w 412"/>
              <a:gd name="T27" fmla="*/ 298 h 412"/>
              <a:gd name="T28" fmla="*/ 173 w 412"/>
              <a:gd name="T29" fmla="*/ 209 h 412"/>
              <a:gd name="T30" fmla="*/ 207 w 412"/>
              <a:gd name="T31" fmla="*/ 235 h 412"/>
              <a:gd name="T32" fmla="*/ 241 w 412"/>
              <a:gd name="T33" fmla="*/ 209 h 412"/>
              <a:gd name="T34" fmla="*/ 330 w 412"/>
              <a:gd name="T35" fmla="*/ 298 h 412"/>
              <a:gd name="T36" fmla="*/ 84 w 412"/>
              <a:gd name="T37" fmla="*/ 298 h 412"/>
              <a:gd name="T38" fmla="*/ 331 w 412"/>
              <a:gd name="T39" fmla="*/ 268 h 412"/>
              <a:gd name="T40" fmla="*/ 258 w 412"/>
              <a:gd name="T41" fmla="*/ 196 h 412"/>
              <a:gd name="T42" fmla="*/ 331 w 412"/>
              <a:gd name="T43" fmla="*/ 140 h 412"/>
              <a:gd name="T44" fmla="*/ 331 w 412"/>
              <a:gd name="T45" fmla="*/ 268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330" y="114"/>
                </a:moveTo>
                <a:cubicBezTo>
                  <a:pt x="207" y="209"/>
                  <a:pt x="207" y="209"/>
                  <a:pt x="207" y="209"/>
                </a:cubicBezTo>
                <a:cubicBezTo>
                  <a:pt x="84" y="114"/>
                  <a:pt x="84" y="114"/>
                  <a:pt x="84" y="114"/>
                </a:cubicBezTo>
                <a:lnTo>
                  <a:pt x="330" y="114"/>
                </a:lnTo>
                <a:close/>
                <a:moveTo>
                  <a:pt x="83" y="140"/>
                </a:moveTo>
                <a:cubicBezTo>
                  <a:pt x="156" y="196"/>
                  <a:pt x="156" y="196"/>
                  <a:pt x="156" y="196"/>
                </a:cubicBezTo>
                <a:cubicBezTo>
                  <a:pt x="83" y="268"/>
                  <a:pt x="83" y="268"/>
                  <a:pt x="83" y="268"/>
                </a:cubicBezTo>
                <a:cubicBezTo>
                  <a:pt x="83" y="140"/>
                  <a:pt x="83" y="140"/>
                  <a:pt x="83" y="140"/>
                </a:cubicBezTo>
                <a:close/>
                <a:moveTo>
                  <a:pt x="84" y="298"/>
                </a:moveTo>
                <a:cubicBezTo>
                  <a:pt x="173" y="209"/>
                  <a:pt x="173" y="209"/>
                  <a:pt x="173" y="209"/>
                </a:cubicBezTo>
                <a:cubicBezTo>
                  <a:pt x="207" y="235"/>
                  <a:pt x="207" y="235"/>
                  <a:pt x="207" y="235"/>
                </a:cubicBezTo>
                <a:cubicBezTo>
                  <a:pt x="241" y="209"/>
                  <a:pt x="241" y="209"/>
                  <a:pt x="241" y="209"/>
                </a:cubicBezTo>
                <a:cubicBezTo>
                  <a:pt x="330" y="298"/>
                  <a:pt x="330" y="298"/>
                  <a:pt x="330" y="298"/>
                </a:cubicBezTo>
                <a:lnTo>
                  <a:pt x="84" y="298"/>
                </a:lnTo>
                <a:close/>
                <a:moveTo>
                  <a:pt x="331" y="268"/>
                </a:moveTo>
                <a:cubicBezTo>
                  <a:pt x="258" y="196"/>
                  <a:pt x="258" y="196"/>
                  <a:pt x="258" y="196"/>
                </a:cubicBezTo>
                <a:cubicBezTo>
                  <a:pt x="331" y="140"/>
                  <a:pt x="331" y="140"/>
                  <a:pt x="331" y="140"/>
                </a:cubicBezTo>
                <a:lnTo>
                  <a:pt x="331" y="26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4" name="Freeform 257"/>
          <p:cNvSpPr>
            <a:spLocks noEditPoints="1"/>
          </p:cNvSpPr>
          <p:nvPr/>
        </p:nvSpPr>
        <p:spPr bwMode="auto">
          <a:xfrm>
            <a:off x="5555390" y="4083501"/>
            <a:ext cx="361950" cy="361950"/>
          </a:xfrm>
          <a:custGeom>
            <a:avLst/>
            <a:gdLst>
              <a:gd name="T0" fmla="*/ 254 w 412"/>
              <a:gd name="T1" fmla="*/ 239 h 412"/>
              <a:gd name="T2" fmla="*/ 197 w 412"/>
              <a:gd name="T3" fmla="*/ 260 h 412"/>
              <a:gd name="T4" fmla="*/ 197 w 412"/>
              <a:gd name="T5" fmla="*/ 217 h 412"/>
              <a:gd name="T6" fmla="*/ 254 w 412"/>
              <a:gd name="T7" fmla="*/ 239 h 412"/>
              <a:gd name="T8" fmla="*/ 243 w 412"/>
              <a:gd name="T9" fmla="*/ 170 h 412"/>
              <a:gd name="T10" fmla="*/ 197 w 412"/>
              <a:gd name="T11" fmla="*/ 150 h 412"/>
              <a:gd name="T12" fmla="*/ 197 w 412"/>
              <a:gd name="T13" fmla="*/ 189 h 412"/>
              <a:gd name="T14" fmla="*/ 243 w 412"/>
              <a:gd name="T15" fmla="*/ 170 h 412"/>
              <a:gd name="T16" fmla="*/ 412 w 412"/>
              <a:gd name="T17" fmla="*/ 206 h 412"/>
              <a:gd name="T18" fmla="*/ 206 w 412"/>
              <a:gd name="T19" fmla="*/ 412 h 412"/>
              <a:gd name="T20" fmla="*/ 0 w 412"/>
              <a:gd name="T21" fmla="*/ 206 h 412"/>
              <a:gd name="T22" fmla="*/ 206 w 412"/>
              <a:gd name="T23" fmla="*/ 0 h 412"/>
              <a:gd name="T24" fmla="*/ 412 w 412"/>
              <a:gd name="T25" fmla="*/ 206 h 412"/>
              <a:gd name="T26" fmla="*/ 276 w 412"/>
              <a:gd name="T27" fmla="*/ 196 h 412"/>
              <a:gd name="T28" fmla="*/ 237 w 412"/>
              <a:gd name="T29" fmla="*/ 120 h 412"/>
              <a:gd name="T30" fmla="*/ 237 w 412"/>
              <a:gd name="T31" fmla="*/ 86 h 412"/>
              <a:gd name="T32" fmla="*/ 209 w 412"/>
              <a:gd name="T33" fmla="*/ 86 h 412"/>
              <a:gd name="T34" fmla="*/ 209 w 412"/>
              <a:gd name="T35" fmla="*/ 119 h 412"/>
              <a:gd name="T36" fmla="*/ 197 w 412"/>
              <a:gd name="T37" fmla="*/ 119 h 412"/>
              <a:gd name="T38" fmla="*/ 197 w 412"/>
              <a:gd name="T39" fmla="*/ 86 h 412"/>
              <a:gd name="T40" fmla="*/ 169 w 412"/>
              <a:gd name="T41" fmla="*/ 86 h 412"/>
              <a:gd name="T42" fmla="*/ 169 w 412"/>
              <a:gd name="T43" fmla="*/ 119 h 412"/>
              <a:gd name="T44" fmla="*/ 124 w 412"/>
              <a:gd name="T45" fmla="*/ 119 h 412"/>
              <a:gd name="T46" fmla="*/ 124 w 412"/>
              <a:gd name="T47" fmla="*/ 149 h 412"/>
              <a:gd name="T48" fmla="*/ 145 w 412"/>
              <a:gd name="T49" fmla="*/ 149 h 412"/>
              <a:gd name="T50" fmla="*/ 153 w 412"/>
              <a:gd name="T51" fmla="*/ 156 h 412"/>
              <a:gd name="T52" fmla="*/ 153 w 412"/>
              <a:gd name="T53" fmla="*/ 252 h 412"/>
              <a:gd name="T54" fmla="*/ 145 w 412"/>
              <a:gd name="T55" fmla="*/ 260 h 412"/>
              <a:gd name="T56" fmla="*/ 129 w 412"/>
              <a:gd name="T57" fmla="*/ 260 h 412"/>
              <a:gd name="T58" fmla="*/ 124 w 412"/>
              <a:gd name="T59" fmla="*/ 292 h 412"/>
              <a:gd name="T60" fmla="*/ 169 w 412"/>
              <a:gd name="T61" fmla="*/ 292 h 412"/>
              <a:gd name="T62" fmla="*/ 169 w 412"/>
              <a:gd name="T63" fmla="*/ 326 h 412"/>
              <a:gd name="T64" fmla="*/ 197 w 412"/>
              <a:gd name="T65" fmla="*/ 326 h 412"/>
              <a:gd name="T66" fmla="*/ 197 w 412"/>
              <a:gd name="T67" fmla="*/ 292 h 412"/>
              <a:gd name="T68" fmla="*/ 209 w 412"/>
              <a:gd name="T69" fmla="*/ 292 h 412"/>
              <a:gd name="T70" fmla="*/ 209 w 412"/>
              <a:gd name="T71" fmla="*/ 326 h 412"/>
              <a:gd name="T72" fmla="*/ 237 w 412"/>
              <a:gd name="T73" fmla="*/ 326 h 412"/>
              <a:gd name="T74" fmla="*/ 237 w 412"/>
              <a:gd name="T75" fmla="*/ 292 h 412"/>
              <a:gd name="T76" fmla="*/ 276 w 412"/>
              <a:gd name="T77" fmla="*/ 196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412" h="412">
                <a:moveTo>
                  <a:pt x="254" y="239"/>
                </a:moveTo>
                <a:cubicBezTo>
                  <a:pt x="254" y="260"/>
                  <a:pt x="218" y="260"/>
                  <a:pt x="197" y="260"/>
                </a:cubicBezTo>
                <a:cubicBezTo>
                  <a:pt x="197" y="217"/>
                  <a:pt x="197" y="217"/>
                  <a:pt x="197" y="217"/>
                </a:cubicBezTo>
                <a:cubicBezTo>
                  <a:pt x="219" y="217"/>
                  <a:pt x="254" y="216"/>
                  <a:pt x="254" y="239"/>
                </a:cubicBezTo>
                <a:close/>
                <a:moveTo>
                  <a:pt x="243" y="170"/>
                </a:moveTo>
                <a:cubicBezTo>
                  <a:pt x="243" y="150"/>
                  <a:pt x="217" y="150"/>
                  <a:pt x="197" y="150"/>
                </a:cubicBezTo>
                <a:cubicBezTo>
                  <a:pt x="197" y="189"/>
                  <a:pt x="197" y="189"/>
                  <a:pt x="197" y="189"/>
                </a:cubicBezTo>
                <a:cubicBezTo>
                  <a:pt x="216" y="189"/>
                  <a:pt x="243" y="189"/>
                  <a:pt x="243" y="170"/>
                </a:cubicBezTo>
                <a:close/>
                <a:moveTo>
                  <a:pt x="412" y="206"/>
                </a:moveTo>
                <a:cubicBezTo>
                  <a:pt x="412" y="320"/>
                  <a:pt x="320" y="412"/>
                  <a:pt x="206" y="412"/>
                </a:cubicBezTo>
                <a:cubicBezTo>
                  <a:pt x="92" y="412"/>
                  <a:pt x="0" y="320"/>
                  <a:pt x="0" y="206"/>
                </a:cubicBezTo>
                <a:cubicBezTo>
                  <a:pt x="0" y="92"/>
                  <a:pt x="92" y="0"/>
                  <a:pt x="206" y="0"/>
                </a:cubicBezTo>
                <a:cubicBezTo>
                  <a:pt x="320" y="0"/>
                  <a:pt x="412" y="92"/>
                  <a:pt x="412" y="206"/>
                </a:cubicBezTo>
                <a:close/>
                <a:moveTo>
                  <a:pt x="276" y="196"/>
                </a:moveTo>
                <a:cubicBezTo>
                  <a:pt x="297" y="181"/>
                  <a:pt x="306" y="127"/>
                  <a:pt x="237" y="120"/>
                </a:cubicBezTo>
                <a:cubicBezTo>
                  <a:pt x="237" y="86"/>
                  <a:pt x="237" y="86"/>
                  <a:pt x="237" y="86"/>
                </a:cubicBezTo>
                <a:cubicBezTo>
                  <a:pt x="209" y="86"/>
                  <a:pt x="209" y="86"/>
                  <a:pt x="209" y="86"/>
                </a:cubicBezTo>
                <a:cubicBezTo>
                  <a:pt x="209" y="119"/>
                  <a:pt x="209" y="119"/>
                  <a:pt x="209" y="119"/>
                </a:cubicBezTo>
                <a:cubicBezTo>
                  <a:pt x="197" y="119"/>
                  <a:pt x="197" y="119"/>
                  <a:pt x="197" y="119"/>
                </a:cubicBezTo>
                <a:cubicBezTo>
                  <a:pt x="197" y="86"/>
                  <a:pt x="197" y="86"/>
                  <a:pt x="197" y="86"/>
                </a:cubicBezTo>
                <a:cubicBezTo>
                  <a:pt x="169" y="86"/>
                  <a:pt x="169" y="86"/>
                  <a:pt x="169" y="86"/>
                </a:cubicBezTo>
                <a:cubicBezTo>
                  <a:pt x="169" y="119"/>
                  <a:pt x="169" y="119"/>
                  <a:pt x="169" y="119"/>
                </a:cubicBezTo>
                <a:cubicBezTo>
                  <a:pt x="124" y="119"/>
                  <a:pt x="124" y="119"/>
                  <a:pt x="124" y="119"/>
                </a:cubicBezTo>
                <a:cubicBezTo>
                  <a:pt x="124" y="149"/>
                  <a:pt x="124" y="149"/>
                  <a:pt x="124" y="149"/>
                </a:cubicBezTo>
                <a:cubicBezTo>
                  <a:pt x="145" y="149"/>
                  <a:pt x="145" y="149"/>
                  <a:pt x="145" y="149"/>
                </a:cubicBezTo>
                <a:cubicBezTo>
                  <a:pt x="152" y="149"/>
                  <a:pt x="153" y="152"/>
                  <a:pt x="153" y="156"/>
                </a:cubicBezTo>
                <a:cubicBezTo>
                  <a:pt x="153" y="252"/>
                  <a:pt x="153" y="252"/>
                  <a:pt x="153" y="252"/>
                </a:cubicBezTo>
                <a:cubicBezTo>
                  <a:pt x="153" y="257"/>
                  <a:pt x="150" y="260"/>
                  <a:pt x="145" y="260"/>
                </a:cubicBezTo>
                <a:cubicBezTo>
                  <a:pt x="129" y="260"/>
                  <a:pt x="129" y="260"/>
                  <a:pt x="129" y="260"/>
                </a:cubicBezTo>
                <a:cubicBezTo>
                  <a:pt x="124" y="292"/>
                  <a:pt x="124" y="292"/>
                  <a:pt x="124" y="292"/>
                </a:cubicBezTo>
                <a:cubicBezTo>
                  <a:pt x="169" y="292"/>
                  <a:pt x="169" y="292"/>
                  <a:pt x="169" y="292"/>
                </a:cubicBezTo>
                <a:cubicBezTo>
                  <a:pt x="169" y="326"/>
                  <a:pt x="169" y="326"/>
                  <a:pt x="169" y="326"/>
                </a:cubicBezTo>
                <a:cubicBezTo>
                  <a:pt x="197" y="326"/>
                  <a:pt x="197" y="326"/>
                  <a:pt x="197" y="326"/>
                </a:cubicBezTo>
                <a:cubicBezTo>
                  <a:pt x="197" y="292"/>
                  <a:pt x="197" y="292"/>
                  <a:pt x="197" y="292"/>
                </a:cubicBezTo>
                <a:cubicBezTo>
                  <a:pt x="209" y="292"/>
                  <a:pt x="209" y="292"/>
                  <a:pt x="209" y="292"/>
                </a:cubicBezTo>
                <a:cubicBezTo>
                  <a:pt x="209" y="326"/>
                  <a:pt x="209" y="326"/>
                  <a:pt x="209" y="326"/>
                </a:cubicBezTo>
                <a:cubicBezTo>
                  <a:pt x="237" y="326"/>
                  <a:pt x="237" y="326"/>
                  <a:pt x="237" y="326"/>
                </a:cubicBezTo>
                <a:cubicBezTo>
                  <a:pt x="237" y="292"/>
                  <a:pt x="237" y="292"/>
                  <a:pt x="237" y="292"/>
                </a:cubicBezTo>
                <a:cubicBezTo>
                  <a:pt x="321" y="286"/>
                  <a:pt x="317" y="210"/>
                  <a:pt x="276" y="19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5" name="Freeform 258"/>
          <p:cNvSpPr>
            <a:spLocks noEditPoints="1"/>
          </p:cNvSpPr>
          <p:nvPr/>
        </p:nvSpPr>
        <p:spPr bwMode="auto">
          <a:xfrm>
            <a:off x="6588678" y="4143182"/>
            <a:ext cx="228443" cy="229449"/>
          </a:xfrm>
          <a:custGeom>
            <a:avLst/>
            <a:gdLst>
              <a:gd name="T0" fmla="*/ 206 w 412"/>
              <a:gd name="T1" fmla="*/ 147 h 412"/>
              <a:gd name="T2" fmla="*/ 215 w 412"/>
              <a:gd name="T3" fmla="*/ 175 h 412"/>
              <a:gd name="T4" fmla="*/ 180 w 412"/>
              <a:gd name="T5" fmla="*/ 194 h 412"/>
              <a:gd name="T6" fmla="*/ 206 w 412"/>
              <a:gd name="T7" fmla="*/ 147 h 412"/>
              <a:gd name="T8" fmla="*/ 412 w 412"/>
              <a:gd name="T9" fmla="*/ 206 h 412"/>
              <a:gd name="T10" fmla="*/ 206 w 412"/>
              <a:gd name="T11" fmla="*/ 412 h 412"/>
              <a:gd name="T12" fmla="*/ 0 w 412"/>
              <a:gd name="T13" fmla="*/ 206 h 412"/>
              <a:gd name="T14" fmla="*/ 206 w 412"/>
              <a:gd name="T15" fmla="*/ 0 h 412"/>
              <a:gd name="T16" fmla="*/ 412 w 412"/>
              <a:gd name="T17" fmla="*/ 206 h 412"/>
              <a:gd name="T18" fmla="*/ 275 w 412"/>
              <a:gd name="T19" fmla="*/ 241 h 412"/>
              <a:gd name="T20" fmla="*/ 206 w 412"/>
              <a:gd name="T21" fmla="*/ 103 h 412"/>
              <a:gd name="T22" fmla="*/ 137 w 412"/>
              <a:gd name="T23" fmla="*/ 241 h 412"/>
              <a:gd name="T24" fmla="*/ 206 w 412"/>
              <a:gd name="T25" fmla="*/ 309 h 412"/>
              <a:gd name="T26" fmla="*/ 275 w 412"/>
              <a:gd name="T27" fmla="*/ 241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12" h="412">
                <a:moveTo>
                  <a:pt x="206" y="147"/>
                </a:moveTo>
                <a:cubicBezTo>
                  <a:pt x="210" y="153"/>
                  <a:pt x="215" y="164"/>
                  <a:pt x="215" y="175"/>
                </a:cubicBezTo>
                <a:cubicBezTo>
                  <a:pt x="215" y="209"/>
                  <a:pt x="180" y="214"/>
                  <a:pt x="180" y="194"/>
                </a:cubicBezTo>
                <a:cubicBezTo>
                  <a:pt x="180" y="180"/>
                  <a:pt x="197" y="159"/>
                  <a:pt x="206" y="147"/>
                </a:cubicBezTo>
                <a:close/>
                <a:moveTo>
                  <a:pt x="412" y="206"/>
                </a:moveTo>
                <a:cubicBezTo>
                  <a:pt x="412" y="320"/>
                  <a:pt x="320" y="412"/>
                  <a:pt x="206" y="412"/>
                </a:cubicBezTo>
                <a:cubicBezTo>
                  <a:pt x="92" y="412"/>
                  <a:pt x="0" y="320"/>
                  <a:pt x="0" y="206"/>
                </a:cubicBezTo>
                <a:cubicBezTo>
                  <a:pt x="0" y="92"/>
                  <a:pt x="92" y="0"/>
                  <a:pt x="206" y="0"/>
                </a:cubicBezTo>
                <a:cubicBezTo>
                  <a:pt x="320" y="0"/>
                  <a:pt x="412" y="92"/>
                  <a:pt x="412" y="206"/>
                </a:cubicBezTo>
                <a:close/>
                <a:moveTo>
                  <a:pt x="275" y="241"/>
                </a:moveTo>
                <a:cubicBezTo>
                  <a:pt x="275" y="203"/>
                  <a:pt x="248" y="165"/>
                  <a:pt x="206" y="103"/>
                </a:cubicBezTo>
                <a:cubicBezTo>
                  <a:pt x="164" y="165"/>
                  <a:pt x="137" y="203"/>
                  <a:pt x="137" y="241"/>
                </a:cubicBezTo>
                <a:cubicBezTo>
                  <a:pt x="137" y="279"/>
                  <a:pt x="168" y="309"/>
                  <a:pt x="206" y="309"/>
                </a:cubicBezTo>
                <a:cubicBezTo>
                  <a:pt x="244" y="309"/>
                  <a:pt x="275" y="279"/>
                  <a:pt x="275" y="24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6" name="Freeform 259"/>
          <p:cNvSpPr>
            <a:spLocks noEditPoints="1"/>
          </p:cNvSpPr>
          <p:nvPr/>
        </p:nvSpPr>
        <p:spPr bwMode="auto">
          <a:xfrm>
            <a:off x="5898949" y="3776038"/>
            <a:ext cx="278985" cy="280214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2 w 412"/>
              <a:gd name="T11" fmla="*/ 280 h 412"/>
              <a:gd name="T12" fmla="*/ 140 w 412"/>
              <a:gd name="T13" fmla="*/ 289 h 412"/>
              <a:gd name="T14" fmla="*/ 132 w 412"/>
              <a:gd name="T15" fmla="*/ 257 h 412"/>
              <a:gd name="T16" fmla="*/ 136 w 412"/>
              <a:gd name="T17" fmla="*/ 250 h 412"/>
              <a:gd name="T18" fmla="*/ 149 w 412"/>
              <a:gd name="T19" fmla="*/ 258 h 412"/>
              <a:gd name="T20" fmla="*/ 145 w 412"/>
              <a:gd name="T21" fmla="*/ 265 h 412"/>
              <a:gd name="T22" fmla="*/ 148 w 412"/>
              <a:gd name="T23" fmla="*/ 275 h 412"/>
              <a:gd name="T24" fmla="*/ 159 w 412"/>
              <a:gd name="T25" fmla="*/ 272 h 412"/>
              <a:gd name="T26" fmla="*/ 204 w 412"/>
              <a:gd name="T27" fmla="*/ 199 h 412"/>
              <a:gd name="T28" fmla="*/ 217 w 412"/>
              <a:gd name="T29" fmla="*/ 207 h 412"/>
              <a:gd name="T30" fmla="*/ 172 w 412"/>
              <a:gd name="T31" fmla="*/ 280 h 412"/>
              <a:gd name="T32" fmla="*/ 294 w 412"/>
              <a:gd name="T33" fmla="*/ 249 h 412"/>
              <a:gd name="T34" fmla="*/ 238 w 412"/>
              <a:gd name="T35" fmla="*/ 217 h 412"/>
              <a:gd name="T36" fmla="*/ 184 w 412"/>
              <a:gd name="T37" fmla="*/ 186 h 412"/>
              <a:gd name="T38" fmla="*/ 129 w 412"/>
              <a:gd name="T39" fmla="*/ 155 h 412"/>
              <a:gd name="T40" fmla="*/ 244 w 412"/>
              <a:gd name="T41" fmla="*/ 131 h 412"/>
              <a:gd name="T42" fmla="*/ 248 w 412"/>
              <a:gd name="T43" fmla="*/ 124 h 412"/>
              <a:gd name="T44" fmla="*/ 259 w 412"/>
              <a:gd name="T45" fmla="*/ 121 h 412"/>
              <a:gd name="T46" fmla="*/ 262 w 412"/>
              <a:gd name="T47" fmla="*/ 132 h 412"/>
              <a:gd name="T48" fmla="*/ 258 w 412"/>
              <a:gd name="T49" fmla="*/ 139 h 412"/>
              <a:gd name="T50" fmla="*/ 294 w 412"/>
              <a:gd name="T51" fmla="*/ 249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2" y="280"/>
                </a:moveTo>
                <a:cubicBezTo>
                  <a:pt x="166" y="291"/>
                  <a:pt x="152" y="295"/>
                  <a:pt x="140" y="289"/>
                </a:cubicBezTo>
                <a:cubicBezTo>
                  <a:pt x="129" y="282"/>
                  <a:pt x="125" y="268"/>
                  <a:pt x="132" y="257"/>
                </a:cubicBezTo>
                <a:cubicBezTo>
                  <a:pt x="136" y="250"/>
                  <a:pt x="136" y="250"/>
                  <a:pt x="136" y="250"/>
                </a:cubicBezTo>
                <a:cubicBezTo>
                  <a:pt x="149" y="258"/>
                  <a:pt x="149" y="258"/>
                  <a:pt x="149" y="258"/>
                </a:cubicBezTo>
                <a:cubicBezTo>
                  <a:pt x="145" y="265"/>
                  <a:pt x="145" y="265"/>
                  <a:pt x="145" y="265"/>
                </a:cubicBezTo>
                <a:cubicBezTo>
                  <a:pt x="143" y="268"/>
                  <a:pt x="145" y="273"/>
                  <a:pt x="148" y="275"/>
                </a:cubicBezTo>
                <a:cubicBezTo>
                  <a:pt x="152" y="277"/>
                  <a:pt x="157" y="276"/>
                  <a:pt x="159" y="272"/>
                </a:cubicBezTo>
                <a:cubicBezTo>
                  <a:pt x="204" y="199"/>
                  <a:pt x="204" y="199"/>
                  <a:pt x="204" y="199"/>
                </a:cubicBezTo>
                <a:cubicBezTo>
                  <a:pt x="210" y="200"/>
                  <a:pt x="214" y="203"/>
                  <a:pt x="217" y="207"/>
                </a:cubicBezTo>
                <a:cubicBezTo>
                  <a:pt x="172" y="280"/>
                  <a:pt x="172" y="280"/>
                  <a:pt x="172" y="280"/>
                </a:cubicBezTo>
                <a:close/>
                <a:moveTo>
                  <a:pt x="294" y="249"/>
                </a:moveTo>
                <a:cubicBezTo>
                  <a:pt x="292" y="223"/>
                  <a:pt x="262" y="206"/>
                  <a:pt x="238" y="217"/>
                </a:cubicBezTo>
                <a:cubicBezTo>
                  <a:pt x="236" y="192"/>
                  <a:pt x="207" y="176"/>
                  <a:pt x="184" y="186"/>
                </a:cubicBezTo>
                <a:cubicBezTo>
                  <a:pt x="182" y="161"/>
                  <a:pt x="152" y="144"/>
                  <a:pt x="129" y="155"/>
                </a:cubicBezTo>
                <a:cubicBezTo>
                  <a:pt x="150" y="129"/>
                  <a:pt x="194" y="108"/>
                  <a:pt x="244" y="131"/>
                </a:cubicBezTo>
                <a:cubicBezTo>
                  <a:pt x="248" y="124"/>
                  <a:pt x="248" y="124"/>
                  <a:pt x="248" y="124"/>
                </a:cubicBezTo>
                <a:cubicBezTo>
                  <a:pt x="250" y="120"/>
                  <a:pt x="255" y="119"/>
                  <a:pt x="259" y="121"/>
                </a:cubicBezTo>
                <a:cubicBezTo>
                  <a:pt x="263" y="123"/>
                  <a:pt x="264" y="128"/>
                  <a:pt x="262" y="132"/>
                </a:cubicBezTo>
                <a:cubicBezTo>
                  <a:pt x="258" y="139"/>
                  <a:pt x="258" y="139"/>
                  <a:pt x="258" y="139"/>
                </a:cubicBezTo>
                <a:cubicBezTo>
                  <a:pt x="303" y="170"/>
                  <a:pt x="307" y="218"/>
                  <a:pt x="294" y="24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7" name="Freeform 349"/>
          <p:cNvSpPr>
            <a:spLocks noEditPoints="1"/>
          </p:cNvSpPr>
          <p:nvPr/>
        </p:nvSpPr>
        <p:spPr bwMode="auto">
          <a:xfrm>
            <a:off x="6545858" y="4686156"/>
            <a:ext cx="268793" cy="268793"/>
          </a:xfrm>
          <a:custGeom>
            <a:avLst/>
            <a:gdLst>
              <a:gd name="T0" fmla="*/ 329 w 512"/>
              <a:gd name="T1" fmla="*/ 375 h 512"/>
              <a:gd name="T2" fmla="*/ 224 w 512"/>
              <a:gd name="T3" fmla="*/ 269 h 512"/>
              <a:gd name="T4" fmla="*/ 224 w 512"/>
              <a:gd name="T5" fmla="*/ 128 h 512"/>
              <a:gd name="T6" fmla="*/ 288 w 512"/>
              <a:gd name="T7" fmla="*/ 128 h 512"/>
              <a:gd name="T8" fmla="*/ 288 w 512"/>
              <a:gd name="T9" fmla="*/ 243 h 512"/>
              <a:gd name="T10" fmla="*/ 375 w 512"/>
              <a:gd name="T11" fmla="*/ 329 h 512"/>
              <a:gd name="T12" fmla="*/ 329 w 512"/>
              <a:gd name="T13" fmla="*/ 375 h 512"/>
              <a:gd name="T14" fmla="*/ 256 w 512"/>
              <a:gd name="T15" fmla="*/ 0 h 512"/>
              <a:gd name="T16" fmla="*/ 0 w 512"/>
              <a:gd name="T17" fmla="*/ 256 h 512"/>
              <a:gd name="T18" fmla="*/ 256 w 512"/>
              <a:gd name="T19" fmla="*/ 512 h 512"/>
              <a:gd name="T20" fmla="*/ 512 w 512"/>
              <a:gd name="T21" fmla="*/ 256 h 512"/>
              <a:gd name="T22" fmla="*/ 256 w 512"/>
              <a:gd name="T23" fmla="*/ 0 h 512"/>
              <a:gd name="T24" fmla="*/ 256 w 512"/>
              <a:gd name="T25" fmla="*/ 448 h 512"/>
              <a:gd name="T26" fmla="*/ 64 w 512"/>
              <a:gd name="T27" fmla="*/ 256 h 512"/>
              <a:gd name="T28" fmla="*/ 256 w 512"/>
              <a:gd name="T29" fmla="*/ 64 h 512"/>
              <a:gd name="T30" fmla="*/ 448 w 512"/>
              <a:gd name="T31" fmla="*/ 256 h 512"/>
              <a:gd name="T32" fmla="*/ 256 w 512"/>
              <a:gd name="T33" fmla="*/ 448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512" h="512">
                <a:moveTo>
                  <a:pt x="329" y="375"/>
                </a:moveTo>
                <a:cubicBezTo>
                  <a:pt x="224" y="269"/>
                  <a:pt x="224" y="269"/>
                  <a:pt x="224" y="269"/>
                </a:cubicBezTo>
                <a:cubicBezTo>
                  <a:pt x="224" y="128"/>
                  <a:pt x="224" y="128"/>
                  <a:pt x="224" y="128"/>
                </a:cubicBezTo>
                <a:cubicBezTo>
                  <a:pt x="288" y="128"/>
                  <a:pt x="288" y="128"/>
                  <a:pt x="288" y="128"/>
                </a:cubicBezTo>
                <a:cubicBezTo>
                  <a:pt x="288" y="243"/>
                  <a:pt x="288" y="243"/>
                  <a:pt x="288" y="243"/>
                </a:cubicBezTo>
                <a:cubicBezTo>
                  <a:pt x="375" y="329"/>
                  <a:pt x="375" y="329"/>
                  <a:pt x="375" y="329"/>
                </a:cubicBezTo>
                <a:lnTo>
                  <a:pt x="329" y="375"/>
                </a:lnTo>
                <a:close/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56" y="448"/>
                </a:moveTo>
                <a:cubicBezTo>
                  <a:pt x="150" y="448"/>
                  <a:pt x="64" y="362"/>
                  <a:pt x="64" y="256"/>
                </a:cubicBezTo>
                <a:cubicBezTo>
                  <a:pt x="64" y="150"/>
                  <a:pt x="150" y="64"/>
                  <a:pt x="256" y="64"/>
                </a:cubicBezTo>
                <a:cubicBezTo>
                  <a:pt x="362" y="64"/>
                  <a:pt x="448" y="150"/>
                  <a:pt x="448" y="256"/>
                </a:cubicBezTo>
                <a:cubicBezTo>
                  <a:pt x="448" y="362"/>
                  <a:pt x="362" y="448"/>
                  <a:pt x="256" y="44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8" name="Freeform 350"/>
          <p:cNvSpPr>
            <a:spLocks noEditPoints="1"/>
          </p:cNvSpPr>
          <p:nvPr/>
        </p:nvSpPr>
        <p:spPr bwMode="auto">
          <a:xfrm>
            <a:off x="4882327" y="1154839"/>
            <a:ext cx="244124" cy="243261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329 w 512"/>
              <a:gd name="T11" fmla="*/ 375 h 512"/>
              <a:gd name="T12" fmla="*/ 224 w 512"/>
              <a:gd name="T13" fmla="*/ 269 h 512"/>
              <a:gd name="T14" fmla="*/ 224 w 512"/>
              <a:gd name="T15" fmla="*/ 128 h 512"/>
              <a:gd name="T16" fmla="*/ 288 w 512"/>
              <a:gd name="T17" fmla="*/ 128 h 512"/>
              <a:gd name="T18" fmla="*/ 288 w 512"/>
              <a:gd name="T19" fmla="*/ 243 h 512"/>
              <a:gd name="T20" fmla="*/ 375 w 512"/>
              <a:gd name="T21" fmla="*/ 329 h 512"/>
              <a:gd name="T22" fmla="*/ 329 w 512"/>
              <a:gd name="T23" fmla="*/ 375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329" y="375"/>
                </a:moveTo>
                <a:cubicBezTo>
                  <a:pt x="224" y="269"/>
                  <a:pt x="224" y="269"/>
                  <a:pt x="224" y="269"/>
                </a:cubicBezTo>
                <a:cubicBezTo>
                  <a:pt x="224" y="128"/>
                  <a:pt x="224" y="128"/>
                  <a:pt x="224" y="128"/>
                </a:cubicBezTo>
                <a:cubicBezTo>
                  <a:pt x="288" y="128"/>
                  <a:pt x="288" y="128"/>
                  <a:pt x="288" y="128"/>
                </a:cubicBezTo>
                <a:cubicBezTo>
                  <a:pt x="288" y="243"/>
                  <a:pt x="288" y="243"/>
                  <a:pt x="288" y="243"/>
                </a:cubicBezTo>
                <a:cubicBezTo>
                  <a:pt x="375" y="329"/>
                  <a:pt x="375" y="329"/>
                  <a:pt x="375" y="329"/>
                </a:cubicBezTo>
                <a:cubicBezTo>
                  <a:pt x="329" y="375"/>
                  <a:pt x="329" y="375"/>
                  <a:pt x="329" y="37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9" name="Freeform 439"/>
          <p:cNvSpPr>
            <a:spLocks noEditPoints="1"/>
          </p:cNvSpPr>
          <p:nvPr/>
        </p:nvSpPr>
        <p:spPr bwMode="auto">
          <a:xfrm>
            <a:off x="5732570" y="2762064"/>
            <a:ext cx="178904" cy="179539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151 w 512"/>
              <a:gd name="T11" fmla="*/ 417 h 512"/>
              <a:gd name="T12" fmla="*/ 160 w 512"/>
              <a:gd name="T13" fmla="*/ 368 h 512"/>
              <a:gd name="T14" fmla="*/ 65 w 512"/>
              <a:gd name="T15" fmla="*/ 233 h 512"/>
              <a:gd name="T16" fmla="*/ 120 w 512"/>
              <a:gd name="T17" fmla="*/ 120 h 512"/>
              <a:gd name="T18" fmla="*/ 256 w 512"/>
              <a:gd name="T19" fmla="*/ 64 h 512"/>
              <a:gd name="T20" fmla="*/ 392 w 512"/>
              <a:gd name="T21" fmla="*/ 120 h 512"/>
              <a:gd name="T22" fmla="*/ 447 w 512"/>
              <a:gd name="T23" fmla="*/ 233 h 512"/>
              <a:gd name="T24" fmla="*/ 352 w 512"/>
              <a:gd name="T25" fmla="*/ 368 h 512"/>
              <a:gd name="T26" fmla="*/ 361 w 512"/>
              <a:gd name="T27" fmla="*/ 417 h 512"/>
              <a:gd name="T28" fmla="*/ 256 w 512"/>
              <a:gd name="T29" fmla="*/ 448 h 512"/>
              <a:gd name="T30" fmla="*/ 151 w 512"/>
              <a:gd name="T31" fmla="*/ 417 h 512"/>
              <a:gd name="T32" fmla="*/ 276 w 512"/>
              <a:gd name="T33" fmla="*/ 320 h 512"/>
              <a:gd name="T34" fmla="*/ 288 w 512"/>
              <a:gd name="T35" fmla="*/ 336 h 512"/>
              <a:gd name="T36" fmla="*/ 288 w 512"/>
              <a:gd name="T37" fmla="*/ 368 h 512"/>
              <a:gd name="T38" fmla="*/ 272 w 512"/>
              <a:gd name="T39" fmla="*/ 384 h 512"/>
              <a:gd name="T40" fmla="*/ 240 w 512"/>
              <a:gd name="T41" fmla="*/ 384 h 512"/>
              <a:gd name="T42" fmla="*/ 224 w 512"/>
              <a:gd name="T43" fmla="*/ 368 h 512"/>
              <a:gd name="T44" fmla="*/ 224 w 512"/>
              <a:gd name="T45" fmla="*/ 336 h 512"/>
              <a:gd name="T46" fmla="*/ 236 w 512"/>
              <a:gd name="T47" fmla="*/ 320 h 512"/>
              <a:gd name="T48" fmla="*/ 248 w 512"/>
              <a:gd name="T49" fmla="*/ 96 h 512"/>
              <a:gd name="T50" fmla="*/ 264 w 512"/>
              <a:gd name="T51" fmla="*/ 96 h 512"/>
              <a:gd name="T52" fmla="*/ 276 w 512"/>
              <a:gd name="T53" fmla="*/ 32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151" y="417"/>
                </a:moveTo>
                <a:cubicBezTo>
                  <a:pt x="157" y="402"/>
                  <a:pt x="160" y="385"/>
                  <a:pt x="160" y="368"/>
                </a:cubicBezTo>
                <a:cubicBezTo>
                  <a:pt x="160" y="306"/>
                  <a:pt x="121" y="253"/>
                  <a:pt x="65" y="233"/>
                </a:cubicBezTo>
                <a:cubicBezTo>
                  <a:pt x="71" y="190"/>
                  <a:pt x="90" y="151"/>
                  <a:pt x="120" y="120"/>
                </a:cubicBezTo>
                <a:cubicBezTo>
                  <a:pt x="157" y="84"/>
                  <a:pt x="205" y="64"/>
                  <a:pt x="256" y="64"/>
                </a:cubicBezTo>
                <a:cubicBezTo>
                  <a:pt x="307" y="64"/>
                  <a:pt x="356" y="84"/>
                  <a:pt x="392" y="120"/>
                </a:cubicBezTo>
                <a:cubicBezTo>
                  <a:pt x="422" y="151"/>
                  <a:pt x="441" y="190"/>
                  <a:pt x="447" y="233"/>
                </a:cubicBezTo>
                <a:cubicBezTo>
                  <a:pt x="391" y="253"/>
                  <a:pt x="352" y="306"/>
                  <a:pt x="352" y="368"/>
                </a:cubicBezTo>
                <a:cubicBezTo>
                  <a:pt x="352" y="385"/>
                  <a:pt x="355" y="402"/>
                  <a:pt x="361" y="417"/>
                </a:cubicBezTo>
                <a:cubicBezTo>
                  <a:pt x="330" y="437"/>
                  <a:pt x="294" y="448"/>
                  <a:pt x="256" y="448"/>
                </a:cubicBezTo>
                <a:cubicBezTo>
                  <a:pt x="218" y="448"/>
                  <a:pt x="182" y="437"/>
                  <a:pt x="151" y="417"/>
                </a:cubicBezTo>
                <a:close/>
                <a:moveTo>
                  <a:pt x="276" y="320"/>
                </a:moveTo>
                <a:cubicBezTo>
                  <a:pt x="283" y="322"/>
                  <a:pt x="288" y="329"/>
                  <a:pt x="288" y="336"/>
                </a:cubicBezTo>
                <a:cubicBezTo>
                  <a:pt x="288" y="368"/>
                  <a:pt x="288" y="368"/>
                  <a:pt x="288" y="368"/>
                </a:cubicBezTo>
                <a:cubicBezTo>
                  <a:pt x="288" y="377"/>
                  <a:pt x="281" y="384"/>
                  <a:pt x="272" y="384"/>
                </a:cubicBezTo>
                <a:cubicBezTo>
                  <a:pt x="240" y="384"/>
                  <a:pt x="240" y="384"/>
                  <a:pt x="240" y="384"/>
                </a:cubicBezTo>
                <a:cubicBezTo>
                  <a:pt x="231" y="384"/>
                  <a:pt x="224" y="377"/>
                  <a:pt x="224" y="368"/>
                </a:cubicBezTo>
                <a:cubicBezTo>
                  <a:pt x="224" y="336"/>
                  <a:pt x="224" y="336"/>
                  <a:pt x="224" y="336"/>
                </a:cubicBezTo>
                <a:cubicBezTo>
                  <a:pt x="224" y="329"/>
                  <a:pt x="229" y="322"/>
                  <a:pt x="236" y="320"/>
                </a:cubicBezTo>
                <a:cubicBezTo>
                  <a:pt x="248" y="96"/>
                  <a:pt x="248" y="96"/>
                  <a:pt x="248" y="96"/>
                </a:cubicBezTo>
                <a:cubicBezTo>
                  <a:pt x="264" y="96"/>
                  <a:pt x="264" y="96"/>
                  <a:pt x="264" y="96"/>
                </a:cubicBezTo>
                <a:lnTo>
                  <a:pt x="276" y="32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0" name="Freeform 440"/>
          <p:cNvSpPr>
            <a:spLocks noEditPoints="1"/>
          </p:cNvSpPr>
          <p:nvPr/>
        </p:nvSpPr>
        <p:spPr bwMode="auto">
          <a:xfrm>
            <a:off x="7523923" y="1177013"/>
            <a:ext cx="449263" cy="449263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56 w 512"/>
              <a:gd name="T11" fmla="*/ 448 h 512"/>
              <a:gd name="T12" fmla="*/ 64 w 512"/>
              <a:gd name="T13" fmla="*/ 256 h 512"/>
              <a:gd name="T14" fmla="*/ 256 w 512"/>
              <a:gd name="T15" fmla="*/ 64 h 512"/>
              <a:gd name="T16" fmla="*/ 448 w 512"/>
              <a:gd name="T17" fmla="*/ 256 h 512"/>
              <a:gd name="T18" fmla="*/ 256 w 512"/>
              <a:gd name="T19" fmla="*/ 448 h 512"/>
              <a:gd name="T20" fmla="*/ 224 w 512"/>
              <a:gd name="T21" fmla="*/ 128 h 512"/>
              <a:gd name="T22" fmla="*/ 256 w 512"/>
              <a:gd name="T23" fmla="*/ 96 h 512"/>
              <a:gd name="T24" fmla="*/ 288 w 512"/>
              <a:gd name="T25" fmla="*/ 128 h 512"/>
              <a:gd name="T26" fmla="*/ 256 w 512"/>
              <a:gd name="T27" fmla="*/ 160 h 512"/>
              <a:gd name="T28" fmla="*/ 224 w 512"/>
              <a:gd name="T29" fmla="*/ 128 h 512"/>
              <a:gd name="T30" fmla="*/ 320 w 512"/>
              <a:gd name="T31" fmla="*/ 160 h 512"/>
              <a:gd name="T32" fmla="*/ 352 w 512"/>
              <a:gd name="T33" fmla="*/ 128 h 512"/>
              <a:gd name="T34" fmla="*/ 384 w 512"/>
              <a:gd name="T35" fmla="*/ 160 h 512"/>
              <a:gd name="T36" fmla="*/ 352 w 512"/>
              <a:gd name="T37" fmla="*/ 192 h 512"/>
              <a:gd name="T38" fmla="*/ 320 w 512"/>
              <a:gd name="T39" fmla="*/ 160 h 512"/>
              <a:gd name="T40" fmla="*/ 128 w 512"/>
              <a:gd name="T41" fmla="*/ 160 h 512"/>
              <a:gd name="T42" fmla="*/ 160 w 512"/>
              <a:gd name="T43" fmla="*/ 128 h 512"/>
              <a:gd name="T44" fmla="*/ 192 w 512"/>
              <a:gd name="T45" fmla="*/ 160 h 512"/>
              <a:gd name="T46" fmla="*/ 160 w 512"/>
              <a:gd name="T47" fmla="*/ 192 h 512"/>
              <a:gd name="T48" fmla="*/ 128 w 512"/>
              <a:gd name="T49" fmla="*/ 160 h 512"/>
              <a:gd name="T50" fmla="*/ 224 w 512"/>
              <a:gd name="T51" fmla="*/ 352 h 512"/>
              <a:gd name="T52" fmla="*/ 224 w 512"/>
              <a:gd name="T53" fmla="*/ 384 h 512"/>
              <a:gd name="T54" fmla="*/ 288 w 512"/>
              <a:gd name="T55" fmla="*/ 384 h 512"/>
              <a:gd name="T56" fmla="*/ 288 w 512"/>
              <a:gd name="T57" fmla="*/ 352 h 512"/>
              <a:gd name="T58" fmla="*/ 256 w 512"/>
              <a:gd name="T59" fmla="*/ 192 h 512"/>
              <a:gd name="T60" fmla="*/ 224 w 512"/>
              <a:gd name="T61" fmla="*/ 352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56" y="448"/>
                </a:moveTo>
                <a:cubicBezTo>
                  <a:pt x="150" y="448"/>
                  <a:pt x="64" y="362"/>
                  <a:pt x="64" y="256"/>
                </a:cubicBezTo>
                <a:cubicBezTo>
                  <a:pt x="64" y="150"/>
                  <a:pt x="150" y="64"/>
                  <a:pt x="256" y="64"/>
                </a:cubicBezTo>
                <a:cubicBezTo>
                  <a:pt x="362" y="64"/>
                  <a:pt x="448" y="150"/>
                  <a:pt x="448" y="256"/>
                </a:cubicBezTo>
                <a:cubicBezTo>
                  <a:pt x="448" y="362"/>
                  <a:pt x="362" y="448"/>
                  <a:pt x="256" y="448"/>
                </a:cubicBezTo>
                <a:close/>
                <a:moveTo>
                  <a:pt x="224" y="128"/>
                </a:moveTo>
                <a:cubicBezTo>
                  <a:pt x="224" y="110"/>
                  <a:pt x="238" y="96"/>
                  <a:pt x="256" y="96"/>
                </a:cubicBezTo>
                <a:cubicBezTo>
                  <a:pt x="274" y="96"/>
                  <a:pt x="288" y="110"/>
                  <a:pt x="288" y="128"/>
                </a:cubicBezTo>
                <a:cubicBezTo>
                  <a:pt x="288" y="146"/>
                  <a:pt x="274" y="160"/>
                  <a:pt x="256" y="160"/>
                </a:cubicBezTo>
                <a:cubicBezTo>
                  <a:pt x="238" y="160"/>
                  <a:pt x="224" y="146"/>
                  <a:pt x="224" y="128"/>
                </a:cubicBezTo>
                <a:close/>
                <a:moveTo>
                  <a:pt x="320" y="160"/>
                </a:moveTo>
                <a:cubicBezTo>
                  <a:pt x="320" y="142"/>
                  <a:pt x="334" y="128"/>
                  <a:pt x="352" y="128"/>
                </a:cubicBezTo>
                <a:cubicBezTo>
                  <a:pt x="370" y="128"/>
                  <a:pt x="384" y="142"/>
                  <a:pt x="384" y="160"/>
                </a:cubicBezTo>
                <a:cubicBezTo>
                  <a:pt x="384" y="178"/>
                  <a:pt x="370" y="192"/>
                  <a:pt x="352" y="192"/>
                </a:cubicBezTo>
                <a:cubicBezTo>
                  <a:pt x="334" y="192"/>
                  <a:pt x="320" y="178"/>
                  <a:pt x="320" y="160"/>
                </a:cubicBezTo>
                <a:close/>
                <a:moveTo>
                  <a:pt x="128" y="160"/>
                </a:moveTo>
                <a:cubicBezTo>
                  <a:pt x="128" y="142"/>
                  <a:pt x="142" y="128"/>
                  <a:pt x="160" y="128"/>
                </a:cubicBezTo>
                <a:cubicBezTo>
                  <a:pt x="178" y="128"/>
                  <a:pt x="192" y="142"/>
                  <a:pt x="192" y="160"/>
                </a:cubicBezTo>
                <a:cubicBezTo>
                  <a:pt x="192" y="178"/>
                  <a:pt x="178" y="192"/>
                  <a:pt x="160" y="192"/>
                </a:cubicBezTo>
                <a:cubicBezTo>
                  <a:pt x="142" y="192"/>
                  <a:pt x="128" y="178"/>
                  <a:pt x="128" y="160"/>
                </a:cubicBezTo>
                <a:close/>
                <a:moveTo>
                  <a:pt x="224" y="352"/>
                </a:moveTo>
                <a:cubicBezTo>
                  <a:pt x="224" y="384"/>
                  <a:pt x="224" y="384"/>
                  <a:pt x="224" y="384"/>
                </a:cubicBezTo>
                <a:cubicBezTo>
                  <a:pt x="288" y="384"/>
                  <a:pt x="288" y="384"/>
                  <a:pt x="288" y="384"/>
                </a:cubicBezTo>
                <a:cubicBezTo>
                  <a:pt x="288" y="352"/>
                  <a:pt x="288" y="352"/>
                  <a:pt x="288" y="352"/>
                </a:cubicBezTo>
                <a:cubicBezTo>
                  <a:pt x="256" y="192"/>
                  <a:pt x="256" y="192"/>
                  <a:pt x="256" y="192"/>
                </a:cubicBezTo>
                <a:lnTo>
                  <a:pt x="224" y="35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1" name="Freeform 483"/>
          <p:cNvSpPr>
            <a:spLocks noEditPoints="1"/>
          </p:cNvSpPr>
          <p:nvPr/>
        </p:nvSpPr>
        <p:spPr bwMode="auto">
          <a:xfrm>
            <a:off x="6986450" y="4169021"/>
            <a:ext cx="218909" cy="218909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64 w 512"/>
              <a:gd name="T11" fmla="*/ 256 h 512"/>
              <a:gd name="T12" fmla="*/ 256 w 512"/>
              <a:gd name="T13" fmla="*/ 64 h 512"/>
              <a:gd name="T14" fmla="*/ 256 w 512"/>
              <a:gd name="T15" fmla="*/ 448 h 512"/>
              <a:gd name="T16" fmla="*/ 64 w 512"/>
              <a:gd name="T17" fmla="*/ 256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64" y="256"/>
                </a:moveTo>
                <a:cubicBezTo>
                  <a:pt x="64" y="150"/>
                  <a:pt x="150" y="64"/>
                  <a:pt x="256" y="64"/>
                </a:cubicBezTo>
                <a:cubicBezTo>
                  <a:pt x="256" y="448"/>
                  <a:pt x="256" y="448"/>
                  <a:pt x="256" y="448"/>
                </a:cubicBezTo>
                <a:cubicBezTo>
                  <a:pt x="150" y="448"/>
                  <a:pt x="64" y="362"/>
                  <a:pt x="64" y="25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2" name="Freeform 492"/>
          <p:cNvSpPr>
            <a:spLocks noEditPoints="1"/>
          </p:cNvSpPr>
          <p:nvPr/>
        </p:nvSpPr>
        <p:spPr bwMode="auto">
          <a:xfrm>
            <a:off x="8605309" y="2764092"/>
            <a:ext cx="197506" cy="198207"/>
          </a:xfrm>
          <a:custGeom>
            <a:avLst/>
            <a:gdLst>
              <a:gd name="T0" fmla="*/ 256 w 512"/>
              <a:gd name="T1" fmla="*/ 512 h 512"/>
              <a:gd name="T2" fmla="*/ 512 w 512"/>
              <a:gd name="T3" fmla="*/ 256 h 512"/>
              <a:gd name="T4" fmla="*/ 256 w 512"/>
              <a:gd name="T5" fmla="*/ 0 h 512"/>
              <a:gd name="T6" fmla="*/ 0 w 512"/>
              <a:gd name="T7" fmla="*/ 256 h 512"/>
              <a:gd name="T8" fmla="*/ 256 w 512"/>
              <a:gd name="T9" fmla="*/ 512 h 512"/>
              <a:gd name="T10" fmla="*/ 256 w 512"/>
              <a:gd name="T11" fmla="*/ 48 h 512"/>
              <a:gd name="T12" fmla="*/ 464 w 512"/>
              <a:gd name="T13" fmla="*/ 256 h 512"/>
              <a:gd name="T14" fmla="*/ 256 w 512"/>
              <a:gd name="T15" fmla="*/ 464 h 512"/>
              <a:gd name="T16" fmla="*/ 48 w 512"/>
              <a:gd name="T17" fmla="*/ 256 h 512"/>
              <a:gd name="T18" fmla="*/ 256 w 512"/>
              <a:gd name="T19" fmla="*/ 48 h 512"/>
              <a:gd name="T20" fmla="*/ 256 w 512"/>
              <a:gd name="T21" fmla="*/ 299 h 512"/>
              <a:gd name="T22" fmla="*/ 416 w 512"/>
              <a:gd name="T23" fmla="*/ 257 h 512"/>
              <a:gd name="T24" fmla="*/ 256 w 512"/>
              <a:gd name="T25" fmla="*/ 416 h 512"/>
              <a:gd name="T26" fmla="*/ 96 w 512"/>
              <a:gd name="T27" fmla="*/ 257 h 512"/>
              <a:gd name="T28" fmla="*/ 256 w 512"/>
              <a:gd name="T29" fmla="*/ 299 h 512"/>
              <a:gd name="T30" fmla="*/ 128 w 512"/>
              <a:gd name="T31" fmla="*/ 176 h 512"/>
              <a:gd name="T32" fmla="*/ 160 w 512"/>
              <a:gd name="T33" fmla="*/ 128 h 512"/>
              <a:gd name="T34" fmla="*/ 192 w 512"/>
              <a:gd name="T35" fmla="*/ 176 h 512"/>
              <a:gd name="T36" fmla="*/ 160 w 512"/>
              <a:gd name="T37" fmla="*/ 224 h 512"/>
              <a:gd name="T38" fmla="*/ 128 w 512"/>
              <a:gd name="T39" fmla="*/ 176 h 512"/>
              <a:gd name="T40" fmla="*/ 320 w 512"/>
              <a:gd name="T41" fmla="*/ 176 h 512"/>
              <a:gd name="T42" fmla="*/ 352 w 512"/>
              <a:gd name="T43" fmla="*/ 128 h 512"/>
              <a:gd name="T44" fmla="*/ 384 w 512"/>
              <a:gd name="T45" fmla="*/ 176 h 512"/>
              <a:gd name="T46" fmla="*/ 352 w 512"/>
              <a:gd name="T47" fmla="*/ 224 h 512"/>
              <a:gd name="T48" fmla="*/ 320 w 512"/>
              <a:gd name="T49" fmla="*/ 176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512" h="512">
                <a:moveTo>
                  <a:pt x="256" y="512"/>
                </a:move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lose/>
                <a:moveTo>
                  <a:pt x="256" y="48"/>
                </a:move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lose/>
                <a:moveTo>
                  <a:pt x="256" y="299"/>
                </a:moveTo>
                <a:cubicBezTo>
                  <a:pt x="314" y="299"/>
                  <a:pt x="369" y="284"/>
                  <a:pt x="416" y="257"/>
                </a:cubicBezTo>
                <a:cubicBezTo>
                  <a:pt x="409" y="346"/>
                  <a:pt x="339" y="416"/>
                  <a:pt x="256" y="416"/>
                </a:cubicBezTo>
                <a:cubicBezTo>
                  <a:pt x="173" y="416"/>
                  <a:pt x="103" y="346"/>
                  <a:pt x="96" y="257"/>
                </a:cubicBezTo>
                <a:cubicBezTo>
                  <a:pt x="143" y="284"/>
                  <a:pt x="198" y="299"/>
                  <a:pt x="256" y="299"/>
                </a:cubicBezTo>
                <a:close/>
                <a:moveTo>
                  <a:pt x="128" y="176"/>
                </a:moveTo>
                <a:cubicBezTo>
                  <a:pt x="128" y="149"/>
                  <a:pt x="142" y="128"/>
                  <a:pt x="160" y="128"/>
                </a:cubicBezTo>
                <a:cubicBezTo>
                  <a:pt x="178" y="128"/>
                  <a:pt x="192" y="149"/>
                  <a:pt x="192" y="176"/>
                </a:cubicBezTo>
                <a:cubicBezTo>
                  <a:pt x="192" y="203"/>
                  <a:pt x="178" y="224"/>
                  <a:pt x="160" y="224"/>
                </a:cubicBezTo>
                <a:cubicBezTo>
                  <a:pt x="142" y="224"/>
                  <a:pt x="128" y="203"/>
                  <a:pt x="128" y="176"/>
                </a:cubicBezTo>
                <a:close/>
                <a:moveTo>
                  <a:pt x="320" y="176"/>
                </a:moveTo>
                <a:cubicBezTo>
                  <a:pt x="320" y="149"/>
                  <a:pt x="334" y="128"/>
                  <a:pt x="352" y="128"/>
                </a:cubicBezTo>
                <a:cubicBezTo>
                  <a:pt x="370" y="128"/>
                  <a:pt x="384" y="149"/>
                  <a:pt x="384" y="176"/>
                </a:cubicBezTo>
                <a:cubicBezTo>
                  <a:pt x="384" y="203"/>
                  <a:pt x="370" y="224"/>
                  <a:pt x="352" y="224"/>
                </a:cubicBezTo>
                <a:cubicBezTo>
                  <a:pt x="334" y="224"/>
                  <a:pt x="320" y="203"/>
                  <a:pt x="320" y="17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3" name="Freeform 493"/>
          <p:cNvSpPr>
            <a:spLocks noEditPoints="1"/>
          </p:cNvSpPr>
          <p:nvPr/>
        </p:nvSpPr>
        <p:spPr bwMode="auto">
          <a:xfrm>
            <a:off x="3728258" y="2688796"/>
            <a:ext cx="570225" cy="570225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352 w 512"/>
              <a:gd name="T11" fmla="*/ 128 h 512"/>
              <a:gd name="T12" fmla="*/ 384 w 512"/>
              <a:gd name="T13" fmla="*/ 176 h 512"/>
              <a:gd name="T14" fmla="*/ 352 w 512"/>
              <a:gd name="T15" fmla="*/ 224 h 512"/>
              <a:gd name="T16" fmla="*/ 320 w 512"/>
              <a:gd name="T17" fmla="*/ 176 h 512"/>
              <a:gd name="T18" fmla="*/ 352 w 512"/>
              <a:gd name="T19" fmla="*/ 128 h 512"/>
              <a:gd name="T20" fmla="*/ 160 w 512"/>
              <a:gd name="T21" fmla="*/ 128 h 512"/>
              <a:gd name="T22" fmla="*/ 192 w 512"/>
              <a:gd name="T23" fmla="*/ 176 h 512"/>
              <a:gd name="T24" fmla="*/ 160 w 512"/>
              <a:gd name="T25" fmla="*/ 224 h 512"/>
              <a:gd name="T26" fmla="*/ 128 w 512"/>
              <a:gd name="T27" fmla="*/ 176 h 512"/>
              <a:gd name="T28" fmla="*/ 160 w 512"/>
              <a:gd name="T29" fmla="*/ 128 h 512"/>
              <a:gd name="T30" fmla="*/ 256 w 512"/>
              <a:gd name="T31" fmla="*/ 448 h 512"/>
              <a:gd name="T32" fmla="*/ 96 w 512"/>
              <a:gd name="T33" fmla="*/ 289 h 512"/>
              <a:gd name="T34" fmla="*/ 256 w 512"/>
              <a:gd name="T35" fmla="*/ 331 h 512"/>
              <a:gd name="T36" fmla="*/ 416 w 512"/>
              <a:gd name="T37" fmla="*/ 289 h 512"/>
              <a:gd name="T38" fmla="*/ 256 w 512"/>
              <a:gd name="T39" fmla="*/ 448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352" y="128"/>
                </a:moveTo>
                <a:cubicBezTo>
                  <a:pt x="370" y="128"/>
                  <a:pt x="384" y="149"/>
                  <a:pt x="384" y="176"/>
                </a:cubicBezTo>
                <a:cubicBezTo>
                  <a:pt x="384" y="203"/>
                  <a:pt x="370" y="224"/>
                  <a:pt x="352" y="224"/>
                </a:cubicBezTo>
                <a:cubicBezTo>
                  <a:pt x="334" y="224"/>
                  <a:pt x="320" y="203"/>
                  <a:pt x="320" y="176"/>
                </a:cubicBezTo>
                <a:cubicBezTo>
                  <a:pt x="320" y="149"/>
                  <a:pt x="334" y="128"/>
                  <a:pt x="352" y="128"/>
                </a:cubicBezTo>
                <a:close/>
                <a:moveTo>
                  <a:pt x="160" y="128"/>
                </a:moveTo>
                <a:cubicBezTo>
                  <a:pt x="178" y="128"/>
                  <a:pt x="192" y="149"/>
                  <a:pt x="192" y="176"/>
                </a:cubicBezTo>
                <a:cubicBezTo>
                  <a:pt x="192" y="203"/>
                  <a:pt x="178" y="224"/>
                  <a:pt x="160" y="224"/>
                </a:cubicBezTo>
                <a:cubicBezTo>
                  <a:pt x="142" y="224"/>
                  <a:pt x="128" y="203"/>
                  <a:pt x="128" y="176"/>
                </a:cubicBezTo>
                <a:cubicBezTo>
                  <a:pt x="128" y="149"/>
                  <a:pt x="142" y="128"/>
                  <a:pt x="160" y="128"/>
                </a:cubicBezTo>
                <a:close/>
                <a:moveTo>
                  <a:pt x="256" y="448"/>
                </a:moveTo>
                <a:cubicBezTo>
                  <a:pt x="173" y="448"/>
                  <a:pt x="103" y="378"/>
                  <a:pt x="96" y="289"/>
                </a:cubicBezTo>
                <a:cubicBezTo>
                  <a:pt x="143" y="316"/>
                  <a:pt x="198" y="331"/>
                  <a:pt x="256" y="331"/>
                </a:cubicBezTo>
                <a:cubicBezTo>
                  <a:pt x="314" y="331"/>
                  <a:pt x="369" y="316"/>
                  <a:pt x="416" y="289"/>
                </a:cubicBezTo>
                <a:cubicBezTo>
                  <a:pt x="409" y="378"/>
                  <a:pt x="339" y="448"/>
                  <a:pt x="256" y="448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4" name="Freeform 494"/>
          <p:cNvSpPr>
            <a:spLocks noEditPoints="1"/>
          </p:cNvSpPr>
          <p:nvPr/>
        </p:nvSpPr>
        <p:spPr bwMode="auto">
          <a:xfrm>
            <a:off x="3239011" y="2511369"/>
            <a:ext cx="440303" cy="441864"/>
          </a:xfrm>
          <a:custGeom>
            <a:avLst/>
            <a:gdLst>
              <a:gd name="T0" fmla="*/ 256 w 512"/>
              <a:gd name="T1" fmla="*/ 512 h 512"/>
              <a:gd name="T2" fmla="*/ 512 w 512"/>
              <a:gd name="T3" fmla="*/ 256 h 512"/>
              <a:gd name="T4" fmla="*/ 256 w 512"/>
              <a:gd name="T5" fmla="*/ 0 h 512"/>
              <a:gd name="T6" fmla="*/ 0 w 512"/>
              <a:gd name="T7" fmla="*/ 256 h 512"/>
              <a:gd name="T8" fmla="*/ 256 w 512"/>
              <a:gd name="T9" fmla="*/ 512 h 512"/>
              <a:gd name="T10" fmla="*/ 256 w 512"/>
              <a:gd name="T11" fmla="*/ 48 h 512"/>
              <a:gd name="T12" fmla="*/ 464 w 512"/>
              <a:gd name="T13" fmla="*/ 256 h 512"/>
              <a:gd name="T14" fmla="*/ 256 w 512"/>
              <a:gd name="T15" fmla="*/ 464 h 512"/>
              <a:gd name="T16" fmla="*/ 48 w 512"/>
              <a:gd name="T17" fmla="*/ 256 h 512"/>
              <a:gd name="T18" fmla="*/ 256 w 512"/>
              <a:gd name="T19" fmla="*/ 48 h 512"/>
              <a:gd name="T20" fmla="*/ 128 w 512"/>
              <a:gd name="T21" fmla="*/ 160 h 512"/>
              <a:gd name="T22" fmla="*/ 160 w 512"/>
              <a:gd name="T23" fmla="*/ 128 h 512"/>
              <a:gd name="T24" fmla="*/ 192 w 512"/>
              <a:gd name="T25" fmla="*/ 160 h 512"/>
              <a:gd name="T26" fmla="*/ 160 w 512"/>
              <a:gd name="T27" fmla="*/ 192 h 512"/>
              <a:gd name="T28" fmla="*/ 128 w 512"/>
              <a:gd name="T29" fmla="*/ 160 h 512"/>
              <a:gd name="T30" fmla="*/ 320 w 512"/>
              <a:gd name="T31" fmla="*/ 160 h 512"/>
              <a:gd name="T32" fmla="*/ 352 w 512"/>
              <a:gd name="T33" fmla="*/ 128 h 512"/>
              <a:gd name="T34" fmla="*/ 384 w 512"/>
              <a:gd name="T35" fmla="*/ 160 h 512"/>
              <a:gd name="T36" fmla="*/ 352 w 512"/>
              <a:gd name="T37" fmla="*/ 192 h 512"/>
              <a:gd name="T38" fmla="*/ 320 w 512"/>
              <a:gd name="T39" fmla="*/ 160 h 512"/>
              <a:gd name="T40" fmla="*/ 352 w 512"/>
              <a:gd name="T41" fmla="*/ 314 h 512"/>
              <a:gd name="T42" fmla="*/ 393 w 512"/>
              <a:gd name="T43" fmla="*/ 338 h 512"/>
              <a:gd name="T44" fmla="*/ 256 w 512"/>
              <a:gd name="T45" fmla="*/ 416 h 512"/>
              <a:gd name="T46" fmla="*/ 119 w 512"/>
              <a:gd name="T47" fmla="*/ 338 h 512"/>
              <a:gd name="T48" fmla="*/ 160 w 512"/>
              <a:gd name="T49" fmla="*/ 314 h 512"/>
              <a:gd name="T50" fmla="*/ 256 w 512"/>
              <a:gd name="T51" fmla="*/ 368 h 512"/>
              <a:gd name="T52" fmla="*/ 352 w 512"/>
              <a:gd name="T53" fmla="*/ 314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512" h="512">
                <a:moveTo>
                  <a:pt x="256" y="512"/>
                </a:move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lose/>
                <a:moveTo>
                  <a:pt x="256" y="48"/>
                </a:move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lose/>
                <a:moveTo>
                  <a:pt x="128" y="160"/>
                </a:moveTo>
                <a:cubicBezTo>
                  <a:pt x="128" y="142"/>
                  <a:pt x="142" y="128"/>
                  <a:pt x="160" y="128"/>
                </a:cubicBezTo>
                <a:cubicBezTo>
                  <a:pt x="178" y="128"/>
                  <a:pt x="192" y="142"/>
                  <a:pt x="192" y="160"/>
                </a:cubicBezTo>
                <a:cubicBezTo>
                  <a:pt x="192" y="178"/>
                  <a:pt x="178" y="192"/>
                  <a:pt x="160" y="192"/>
                </a:cubicBezTo>
                <a:cubicBezTo>
                  <a:pt x="142" y="192"/>
                  <a:pt x="128" y="178"/>
                  <a:pt x="128" y="160"/>
                </a:cubicBezTo>
                <a:close/>
                <a:moveTo>
                  <a:pt x="320" y="160"/>
                </a:moveTo>
                <a:cubicBezTo>
                  <a:pt x="320" y="142"/>
                  <a:pt x="334" y="128"/>
                  <a:pt x="352" y="128"/>
                </a:cubicBezTo>
                <a:cubicBezTo>
                  <a:pt x="370" y="128"/>
                  <a:pt x="384" y="142"/>
                  <a:pt x="384" y="160"/>
                </a:cubicBezTo>
                <a:cubicBezTo>
                  <a:pt x="384" y="178"/>
                  <a:pt x="370" y="192"/>
                  <a:pt x="352" y="192"/>
                </a:cubicBezTo>
                <a:cubicBezTo>
                  <a:pt x="334" y="192"/>
                  <a:pt x="320" y="178"/>
                  <a:pt x="320" y="160"/>
                </a:cubicBezTo>
                <a:close/>
                <a:moveTo>
                  <a:pt x="352" y="314"/>
                </a:moveTo>
                <a:cubicBezTo>
                  <a:pt x="393" y="338"/>
                  <a:pt x="393" y="338"/>
                  <a:pt x="393" y="338"/>
                </a:cubicBezTo>
                <a:cubicBezTo>
                  <a:pt x="365" y="385"/>
                  <a:pt x="314" y="416"/>
                  <a:pt x="256" y="416"/>
                </a:cubicBezTo>
                <a:cubicBezTo>
                  <a:pt x="198" y="416"/>
                  <a:pt x="147" y="385"/>
                  <a:pt x="119" y="338"/>
                </a:cubicBezTo>
                <a:cubicBezTo>
                  <a:pt x="160" y="314"/>
                  <a:pt x="160" y="314"/>
                  <a:pt x="160" y="314"/>
                </a:cubicBezTo>
                <a:cubicBezTo>
                  <a:pt x="180" y="346"/>
                  <a:pt x="215" y="368"/>
                  <a:pt x="256" y="368"/>
                </a:cubicBezTo>
                <a:cubicBezTo>
                  <a:pt x="297" y="368"/>
                  <a:pt x="332" y="346"/>
                  <a:pt x="352" y="31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5" name="Freeform 495"/>
          <p:cNvSpPr>
            <a:spLocks noEditPoints="1"/>
          </p:cNvSpPr>
          <p:nvPr/>
        </p:nvSpPr>
        <p:spPr bwMode="auto">
          <a:xfrm>
            <a:off x="3484481" y="3963902"/>
            <a:ext cx="173669" cy="173669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352 w 512"/>
              <a:gd name="T11" fmla="*/ 128 h 512"/>
              <a:gd name="T12" fmla="*/ 384 w 512"/>
              <a:gd name="T13" fmla="*/ 160 h 512"/>
              <a:gd name="T14" fmla="*/ 352 w 512"/>
              <a:gd name="T15" fmla="*/ 192 h 512"/>
              <a:gd name="T16" fmla="*/ 320 w 512"/>
              <a:gd name="T17" fmla="*/ 160 h 512"/>
              <a:gd name="T18" fmla="*/ 352 w 512"/>
              <a:gd name="T19" fmla="*/ 128 h 512"/>
              <a:gd name="T20" fmla="*/ 160 w 512"/>
              <a:gd name="T21" fmla="*/ 128 h 512"/>
              <a:gd name="T22" fmla="*/ 192 w 512"/>
              <a:gd name="T23" fmla="*/ 160 h 512"/>
              <a:gd name="T24" fmla="*/ 160 w 512"/>
              <a:gd name="T25" fmla="*/ 192 h 512"/>
              <a:gd name="T26" fmla="*/ 128 w 512"/>
              <a:gd name="T27" fmla="*/ 160 h 512"/>
              <a:gd name="T28" fmla="*/ 160 w 512"/>
              <a:gd name="T29" fmla="*/ 128 h 512"/>
              <a:gd name="T30" fmla="*/ 256 w 512"/>
              <a:gd name="T31" fmla="*/ 416 h 512"/>
              <a:gd name="T32" fmla="*/ 119 w 512"/>
              <a:gd name="T33" fmla="*/ 338 h 512"/>
              <a:gd name="T34" fmla="*/ 160 w 512"/>
              <a:gd name="T35" fmla="*/ 314 h 512"/>
              <a:gd name="T36" fmla="*/ 256 w 512"/>
              <a:gd name="T37" fmla="*/ 368 h 512"/>
              <a:gd name="T38" fmla="*/ 352 w 512"/>
              <a:gd name="T39" fmla="*/ 314 h 512"/>
              <a:gd name="T40" fmla="*/ 393 w 512"/>
              <a:gd name="T41" fmla="*/ 338 h 512"/>
              <a:gd name="T42" fmla="*/ 256 w 512"/>
              <a:gd name="T43" fmla="*/ 416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352" y="128"/>
                </a:moveTo>
                <a:cubicBezTo>
                  <a:pt x="370" y="128"/>
                  <a:pt x="384" y="142"/>
                  <a:pt x="384" y="160"/>
                </a:cubicBezTo>
                <a:cubicBezTo>
                  <a:pt x="384" y="178"/>
                  <a:pt x="370" y="192"/>
                  <a:pt x="352" y="192"/>
                </a:cubicBezTo>
                <a:cubicBezTo>
                  <a:pt x="334" y="192"/>
                  <a:pt x="320" y="178"/>
                  <a:pt x="320" y="160"/>
                </a:cubicBezTo>
                <a:cubicBezTo>
                  <a:pt x="320" y="142"/>
                  <a:pt x="334" y="128"/>
                  <a:pt x="352" y="128"/>
                </a:cubicBezTo>
                <a:close/>
                <a:moveTo>
                  <a:pt x="160" y="128"/>
                </a:moveTo>
                <a:cubicBezTo>
                  <a:pt x="178" y="128"/>
                  <a:pt x="192" y="142"/>
                  <a:pt x="192" y="160"/>
                </a:cubicBezTo>
                <a:cubicBezTo>
                  <a:pt x="192" y="178"/>
                  <a:pt x="178" y="192"/>
                  <a:pt x="160" y="192"/>
                </a:cubicBezTo>
                <a:cubicBezTo>
                  <a:pt x="142" y="192"/>
                  <a:pt x="128" y="178"/>
                  <a:pt x="128" y="160"/>
                </a:cubicBezTo>
                <a:cubicBezTo>
                  <a:pt x="128" y="142"/>
                  <a:pt x="142" y="128"/>
                  <a:pt x="160" y="128"/>
                </a:cubicBezTo>
                <a:close/>
                <a:moveTo>
                  <a:pt x="256" y="416"/>
                </a:moveTo>
                <a:cubicBezTo>
                  <a:pt x="198" y="416"/>
                  <a:pt x="147" y="385"/>
                  <a:pt x="119" y="338"/>
                </a:cubicBezTo>
                <a:cubicBezTo>
                  <a:pt x="160" y="314"/>
                  <a:pt x="160" y="314"/>
                  <a:pt x="160" y="314"/>
                </a:cubicBezTo>
                <a:cubicBezTo>
                  <a:pt x="180" y="346"/>
                  <a:pt x="215" y="368"/>
                  <a:pt x="256" y="368"/>
                </a:cubicBezTo>
                <a:cubicBezTo>
                  <a:pt x="297" y="368"/>
                  <a:pt x="332" y="346"/>
                  <a:pt x="352" y="314"/>
                </a:cubicBezTo>
                <a:cubicBezTo>
                  <a:pt x="393" y="338"/>
                  <a:pt x="393" y="338"/>
                  <a:pt x="393" y="338"/>
                </a:cubicBezTo>
                <a:cubicBezTo>
                  <a:pt x="365" y="385"/>
                  <a:pt x="314" y="416"/>
                  <a:pt x="256" y="41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6" name="Freeform 496"/>
          <p:cNvSpPr>
            <a:spLocks noEditPoints="1"/>
          </p:cNvSpPr>
          <p:nvPr/>
        </p:nvSpPr>
        <p:spPr bwMode="auto">
          <a:xfrm>
            <a:off x="7786673" y="4628859"/>
            <a:ext cx="419345" cy="419345"/>
          </a:xfrm>
          <a:custGeom>
            <a:avLst/>
            <a:gdLst>
              <a:gd name="T0" fmla="*/ 256 w 512"/>
              <a:gd name="T1" fmla="*/ 512 h 512"/>
              <a:gd name="T2" fmla="*/ 512 w 512"/>
              <a:gd name="T3" fmla="*/ 256 h 512"/>
              <a:gd name="T4" fmla="*/ 256 w 512"/>
              <a:gd name="T5" fmla="*/ 0 h 512"/>
              <a:gd name="T6" fmla="*/ 0 w 512"/>
              <a:gd name="T7" fmla="*/ 256 h 512"/>
              <a:gd name="T8" fmla="*/ 256 w 512"/>
              <a:gd name="T9" fmla="*/ 512 h 512"/>
              <a:gd name="T10" fmla="*/ 256 w 512"/>
              <a:gd name="T11" fmla="*/ 48 h 512"/>
              <a:gd name="T12" fmla="*/ 464 w 512"/>
              <a:gd name="T13" fmla="*/ 256 h 512"/>
              <a:gd name="T14" fmla="*/ 256 w 512"/>
              <a:gd name="T15" fmla="*/ 464 h 512"/>
              <a:gd name="T16" fmla="*/ 48 w 512"/>
              <a:gd name="T17" fmla="*/ 256 h 512"/>
              <a:gd name="T18" fmla="*/ 256 w 512"/>
              <a:gd name="T19" fmla="*/ 48 h 512"/>
              <a:gd name="T20" fmla="*/ 128 w 512"/>
              <a:gd name="T21" fmla="*/ 160 h 512"/>
              <a:gd name="T22" fmla="*/ 160 w 512"/>
              <a:gd name="T23" fmla="*/ 128 h 512"/>
              <a:gd name="T24" fmla="*/ 192 w 512"/>
              <a:gd name="T25" fmla="*/ 160 h 512"/>
              <a:gd name="T26" fmla="*/ 160 w 512"/>
              <a:gd name="T27" fmla="*/ 192 h 512"/>
              <a:gd name="T28" fmla="*/ 128 w 512"/>
              <a:gd name="T29" fmla="*/ 160 h 512"/>
              <a:gd name="T30" fmla="*/ 320 w 512"/>
              <a:gd name="T31" fmla="*/ 160 h 512"/>
              <a:gd name="T32" fmla="*/ 352 w 512"/>
              <a:gd name="T33" fmla="*/ 128 h 512"/>
              <a:gd name="T34" fmla="*/ 384 w 512"/>
              <a:gd name="T35" fmla="*/ 160 h 512"/>
              <a:gd name="T36" fmla="*/ 352 w 512"/>
              <a:gd name="T37" fmla="*/ 192 h 512"/>
              <a:gd name="T38" fmla="*/ 320 w 512"/>
              <a:gd name="T39" fmla="*/ 160 h 512"/>
              <a:gd name="T40" fmla="*/ 384 w 512"/>
              <a:gd name="T41" fmla="*/ 288 h 512"/>
              <a:gd name="T42" fmla="*/ 384 w 512"/>
              <a:gd name="T43" fmla="*/ 320 h 512"/>
              <a:gd name="T44" fmla="*/ 352 w 512"/>
              <a:gd name="T45" fmla="*/ 320 h 512"/>
              <a:gd name="T46" fmla="*/ 352 w 512"/>
              <a:gd name="T47" fmla="*/ 368 h 512"/>
              <a:gd name="T48" fmla="*/ 304 w 512"/>
              <a:gd name="T49" fmla="*/ 416 h 512"/>
              <a:gd name="T50" fmla="*/ 256 w 512"/>
              <a:gd name="T51" fmla="*/ 368 h 512"/>
              <a:gd name="T52" fmla="*/ 256 w 512"/>
              <a:gd name="T53" fmla="*/ 320 h 512"/>
              <a:gd name="T54" fmla="*/ 128 w 512"/>
              <a:gd name="T55" fmla="*/ 320 h 512"/>
              <a:gd name="T56" fmla="*/ 128 w 512"/>
              <a:gd name="T57" fmla="*/ 288 h 512"/>
              <a:gd name="T58" fmla="*/ 384 w 512"/>
              <a:gd name="T59" fmla="*/ 288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512" h="512">
                <a:moveTo>
                  <a:pt x="256" y="512"/>
                </a:move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lose/>
                <a:moveTo>
                  <a:pt x="256" y="48"/>
                </a:move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lose/>
                <a:moveTo>
                  <a:pt x="128" y="160"/>
                </a:moveTo>
                <a:cubicBezTo>
                  <a:pt x="128" y="142"/>
                  <a:pt x="142" y="128"/>
                  <a:pt x="160" y="128"/>
                </a:cubicBezTo>
                <a:cubicBezTo>
                  <a:pt x="178" y="128"/>
                  <a:pt x="192" y="142"/>
                  <a:pt x="192" y="160"/>
                </a:cubicBezTo>
                <a:cubicBezTo>
                  <a:pt x="192" y="178"/>
                  <a:pt x="178" y="192"/>
                  <a:pt x="160" y="192"/>
                </a:cubicBezTo>
                <a:cubicBezTo>
                  <a:pt x="142" y="192"/>
                  <a:pt x="128" y="178"/>
                  <a:pt x="128" y="160"/>
                </a:cubicBezTo>
                <a:close/>
                <a:moveTo>
                  <a:pt x="320" y="160"/>
                </a:moveTo>
                <a:cubicBezTo>
                  <a:pt x="320" y="142"/>
                  <a:pt x="334" y="128"/>
                  <a:pt x="352" y="128"/>
                </a:cubicBezTo>
                <a:cubicBezTo>
                  <a:pt x="370" y="128"/>
                  <a:pt x="384" y="142"/>
                  <a:pt x="384" y="160"/>
                </a:cubicBezTo>
                <a:cubicBezTo>
                  <a:pt x="384" y="178"/>
                  <a:pt x="370" y="192"/>
                  <a:pt x="352" y="192"/>
                </a:cubicBezTo>
                <a:cubicBezTo>
                  <a:pt x="334" y="192"/>
                  <a:pt x="320" y="178"/>
                  <a:pt x="320" y="160"/>
                </a:cubicBezTo>
                <a:close/>
                <a:moveTo>
                  <a:pt x="384" y="288"/>
                </a:moveTo>
                <a:cubicBezTo>
                  <a:pt x="384" y="320"/>
                  <a:pt x="384" y="320"/>
                  <a:pt x="384" y="320"/>
                </a:cubicBezTo>
                <a:cubicBezTo>
                  <a:pt x="352" y="320"/>
                  <a:pt x="352" y="320"/>
                  <a:pt x="352" y="320"/>
                </a:cubicBezTo>
                <a:cubicBezTo>
                  <a:pt x="352" y="368"/>
                  <a:pt x="352" y="368"/>
                  <a:pt x="352" y="368"/>
                </a:cubicBezTo>
                <a:cubicBezTo>
                  <a:pt x="352" y="395"/>
                  <a:pt x="331" y="416"/>
                  <a:pt x="304" y="416"/>
                </a:cubicBezTo>
                <a:cubicBezTo>
                  <a:pt x="277" y="416"/>
                  <a:pt x="256" y="395"/>
                  <a:pt x="256" y="368"/>
                </a:cubicBezTo>
                <a:cubicBezTo>
                  <a:pt x="256" y="320"/>
                  <a:pt x="256" y="320"/>
                  <a:pt x="256" y="320"/>
                </a:cubicBezTo>
                <a:cubicBezTo>
                  <a:pt x="128" y="320"/>
                  <a:pt x="128" y="320"/>
                  <a:pt x="128" y="320"/>
                </a:cubicBezTo>
                <a:cubicBezTo>
                  <a:pt x="128" y="288"/>
                  <a:pt x="128" y="288"/>
                  <a:pt x="128" y="288"/>
                </a:cubicBezTo>
                <a:lnTo>
                  <a:pt x="384" y="28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7" name="Freeform 497"/>
          <p:cNvSpPr>
            <a:spLocks noEditPoints="1"/>
          </p:cNvSpPr>
          <p:nvPr/>
        </p:nvSpPr>
        <p:spPr bwMode="auto">
          <a:xfrm>
            <a:off x="8583596" y="3110448"/>
            <a:ext cx="219218" cy="219218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160 w 512"/>
              <a:gd name="T11" fmla="*/ 128 h 512"/>
              <a:gd name="T12" fmla="*/ 192 w 512"/>
              <a:gd name="T13" fmla="*/ 160 h 512"/>
              <a:gd name="T14" fmla="*/ 160 w 512"/>
              <a:gd name="T15" fmla="*/ 192 h 512"/>
              <a:gd name="T16" fmla="*/ 128 w 512"/>
              <a:gd name="T17" fmla="*/ 160 h 512"/>
              <a:gd name="T18" fmla="*/ 160 w 512"/>
              <a:gd name="T19" fmla="*/ 128 h 512"/>
              <a:gd name="T20" fmla="*/ 384 w 512"/>
              <a:gd name="T21" fmla="*/ 320 h 512"/>
              <a:gd name="T22" fmla="*/ 352 w 512"/>
              <a:gd name="T23" fmla="*/ 320 h 512"/>
              <a:gd name="T24" fmla="*/ 352 w 512"/>
              <a:gd name="T25" fmla="*/ 368 h 512"/>
              <a:gd name="T26" fmla="*/ 304 w 512"/>
              <a:gd name="T27" fmla="*/ 416 h 512"/>
              <a:gd name="T28" fmla="*/ 256 w 512"/>
              <a:gd name="T29" fmla="*/ 368 h 512"/>
              <a:gd name="T30" fmla="*/ 256 w 512"/>
              <a:gd name="T31" fmla="*/ 320 h 512"/>
              <a:gd name="T32" fmla="*/ 128 w 512"/>
              <a:gd name="T33" fmla="*/ 320 h 512"/>
              <a:gd name="T34" fmla="*/ 128 w 512"/>
              <a:gd name="T35" fmla="*/ 288 h 512"/>
              <a:gd name="T36" fmla="*/ 384 w 512"/>
              <a:gd name="T37" fmla="*/ 288 h 512"/>
              <a:gd name="T38" fmla="*/ 384 w 512"/>
              <a:gd name="T39" fmla="*/ 320 h 512"/>
              <a:gd name="T40" fmla="*/ 352 w 512"/>
              <a:gd name="T41" fmla="*/ 192 h 512"/>
              <a:gd name="T42" fmla="*/ 320 w 512"/>
              <a:gd name="T43" fmla="*/ 160 h 512"/>
              <a:gd name="T44" fmla="*/ 352 w 512"/>
              <a:gd name="T45" fmla="*/ 128 h 512"/>
              <a:gd name="T46" fmla="*/ 384 w 512"/>
              <a:gd name="T47" fmla="*/ 160 h 512"/>
              <a:gd name="T48" fmla="*/ 352 w 512"/>
              <a:gd name="T49" fmla="*/ 192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160" y="128"/>
                </a:moveTo>
                <a:cubicBezTo>
                  <a:pt x="178" y="128"/>
                  <a:pt x="192" y="142"/>
                  <a:pt x="192" y="160"/>
                </a:cubicBezTo>
                <a:cubicBezTo>
                  <a:pt x="192" y="178"/>
                  <a:pt x="178" y="192"/>
                  <a:pt x="160" y="192"/>
                </a:cubicBezTo>
                <a:cubicBezTo>
                  <a:pt x="142" y="192"/>
                  <a:pt x="128" y="178"/>
                  <a:pt x="128" y="160"/>
                </a:cubicBezTo>
                <a:cubicBezTo>
                  <a:pt x="128" y="142"/>
                  <a:pt x="142" y="128"/>
                  <a:pt x="160" y="128"/>
                </a:cubicBezTo>
                <a:close/>
                <a:moveTo>
                  <a:pt x="384" y="320"/>
                </a:moveTo>
                <a:cubicBezTo>
                  <a:pt x="352" y="320"/>
                  <a:pt x="352" y="320"/>
                  <a:pt x="352" y="320"/>
                </a:cubicBezTo>
                <a:cubicBezTo>
                  <a:pt x="352" y="368"/>
                  <a:pt x="352" y="368"/>
                  <a:pt x="352" y="368"/>
                </a:cubicBezTo>
                <a:cubicBezTo>
                  <a:pt x="352" y="395"/>
                  <a:pt x="331" y="416"/>
                  <a:pt x="304" y="416"/>
                </a:cubicBezTo>
                <a:cubicBezTo>
                  <a:pt x="277" y="416"/>
                  <a:pt x="256" y="395"/>
                  <a:pt x="256" y="368"/>
                </a:cubicBezTo>
                <a:cubicBezTo>
                  <a:pt x="256" y="320"/>
                  <a:pt x="256" y="320"/>
                  <a:pt x="256" y="320"/>
                </a:cubicBezTo>
                <a:cubicBezTo>
                  <a:pt x="128" y="320"/>
                  <a:pt x="128" y="320"/>
                  <a:pt x="128" y="320"/>
                </a:cubicBezTo>
                <a:cubicBezTo>
                  <a:pt x="128" y="288"/>
                  <a:pt x="128" y="288"/>
                  <a:pt x="128" y="288"/>
                </a:cubicBezTo>
                <a:cubicBezTo>
                  <a:pt x="384" y="288"/>
                  <a:pt x="384" y="288"/>
                  <a:pt x="384" y="288"/>
                </a:cubicBezTo>
                <a:lnTo>
                  <a:pt x="384" y="320"/>
                </a:lnTo>
                <a:close/>
                <a:moveTo>
                  <a:pt x="352" y="192"/>
                </a:moveTo>
                <a:cubicBezTo>
                  <a:pt x="334" y="192"/>
                  <a:pt x="320" y="178"/>
                  <a:pt x="320" y="160"/>
                </a:cubicBezTo>
                <a:cubicBezTo>
                  <a:pt x="320" y="142"/>
                  <a:pt x="334" y="128"/>
                  <a:pt x="352" y="128"/>
                </a:cubicBezTo>
                <a:cubicBezTo>
                  <a:pt x="370" y="128"/>
                  <a:pt x="384" y="142"/>
                  <a:pt x="384" y="160"/>
                </a:cubicBezTo>
                <a:cubicBezTo>
                  <a:pt x="384" y="178"/>
                  <a:pt x="370" y="192"/>
                  <a:pt x="352" y="19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8" name="Freeform 498"/>
          <p:cNvSpPr>
            <a:spLocks noEditPoints="1"/>
          </p:cNvSpPr>
          <p:nvPr/>
        </p:nvSpPr>
        <p:spPr bwMode="auto">
          <a:xfrm>
            <a:off x="8337920" y="4342003"/>
            <a:ext cx="195158" cy="195850"/>
          </a:xfrm>
          <a:custGeom>
            <a:avLst/>
            <a:gdLst>
              <a:gd name="T0" fmla="*/ 256 w 512"/>
              <a:gd name="T1" fmla="*/ 512 h 512"/>
              <a:gd name="T2" fmla="*/ 512 w 512"/>
              <a:gd name="T3" fmla="*/ 256 h 512"/>
              <a:gd name="T4" fmla="*/ 256 w 512"/>
              <a:gd name="T5" fmla="*/ 0 h 512"/>
              <a:gd name="T6" fmla="*/ 0 w 512"/>
              <a:gd name="T7" fmla="*/ 256 h 512"/>
              <a:gd name="T8" fmla="*/ 256 w 512"/>
              <a:gd name="T9" fmla="*/ 512 h 512"/>
              <a:gd name="T10" fmla="*/ 256 w 512"/>
              <a:gd name="T11" fmla="*/ 48 h 512"/>
              <a:gd name="T12" fmla="*/ 464 w 512"/>
              <a:gd name="T13" fmla="*/ 256 h 512"/>
              <a:gd name="T14" fmla="*/ 256 w 512"/>
              <a:gd name="T15" fmla="*/ 464 h 512"/>
              <a:gd name="T16" fmla="*/ 48 w 512"/>
              <a:gd name="T17" fmla="*/ 256 h 512"/>
              <a:gd name="T18" fmla="*/ 256 w 512"/>
              <a:gd name="T19" fmla="*/ 48 h 512"/>
              <a:gd name="T20" fmla="*/ 128 w 512"/>
              <a:gd name="T21" fmla="*/ 160 h 512"/>
              <a:gd name="T22" fmla="*/ 160 w 512"/>
              <a:gd name="T23" fmla="*/ 128 h 512"/>
              <a:gd name="T24" fmla="*/ 192 w 512"/>
              <a:gd name="T25" fmla="*/ 160 h 512"/>
              <a:gd name="T26" fmla="*/ 160 w 512"/>
              <a:gd name="T27" fmla="*/ 192 h 512"/>
              <a:gd name="T28" fmla="*/ 128 w 512"/>
              <a:gd name="T29" fmla="*/ 160 h 512"/>
              <a:gd name="T30" fmla="*/ 320 w 512"/>
              <a:gd name="T31" fmla="*/ 160 h 512"/>
              <a:gd name="T32" fmla="*/ 352 w 512"/>
              <a:gd name="T33" fmla="*/ 128 h 512"/>
              <a:gd name="T34" fmla="*/ 384 w 512"/>
              <a:gd name="T35" fmla="*/ 160 h 512"/>
              <a:gd name="T36" fmla="*/ 352 w 512"/>
              <a:gd name="T37" fmla="*/ 192 h 512"/>
              <a:gd name="T38" fmla="*/ 320 w 512"/>
              <a:gd name="T39" fmla="*/ 160 h 512"/>
              <a:gd name="T40" fmla="*/ 160 w 512"/>
              <a:gd name="T41" fmla="*/ 390 h 512"/>
              <a:gd name="T42" fmla="*/ 119 w 512"/>
              <a:gd name="T43" fmla="*/ 366 h 512"/>
              <a:gd name="T44" fmla="*/ 256 w 512"/>
              <a:gd name="T45" fmla="*/ 288 h 512"/>
              <a:gd name="T46" fmla="*/ 393 w 512"/>
              <a:gd name="T47" fmla="*/ 366 h 512"/>
              <a:gd name="T48" fmla="*/ 352 w 512"/>
              <a:gd name="T49" fmla="*/ 390 h 512"/>
              <a:gd name="T50" fmla="*/ 256 w 512"/>
              <a:gd name="T51" fmla="*/ 336 h 512"/>
              <a:gd name="T52" fmla="*/ 160 w 512"/>
              <a:gd name="T53" fmla="*/ 39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512" h="512">
                <a:moveTo>
                  <a:pt x="256" y="512"/>
                </a:move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lose/>
                <a:moveTo>
                  <a:pt x="256" y="48"/>
                </a:move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lose/>
                <a:moveTo>
                  <a:pt x="128" y="160"/>
                </a:moveTo>
                <a:cubicBezTo>
                  <a:pt x="128" y="142"/>
                  <a:pt x="142" y="128"/>
                  <a:pt x="160" y="128"/>
                </a:cubicBezTo>
                <a:cubicBezTo>
                  <a:pt x="178" y="128"/>
                  <a:pt x="192" y="142"/>
                  <a:pt x="192" y="160"/>
                </a:cubicBezTo>
                <a:cubicBezTo>
                  <a:pt x="192" y="178"/>
                  <a:pt x="178" y="192"/>
                  <a:pt x="160" y="192"/>
                </a:cubicBezTo>
                <a:cubicBezTo>
                  <a:pt x="142" y="192"/>
                  <a:pt x="128" y="178"/>
                  <a:pt x="128" y="160"/>
                </a:cubicBezTo>
                <a:close/>
                <a:moveTo>
                  <a:pt x="320" y="160"/>
                </a:moveTo>
                <a:cubicBezTo>
                  <a:pt x="320" y="142"/>
                  <a:pt x="334" y="128"/>
                  <a:pt x="352" y="128"/>
                </a:cubicBezTo>
                <a:cubicBezTo>
                  <a:pt x="370" y="128"/>
                  <a:pt x="384" y="142"/>
                  <a:pt x="384" y="160"/>
                </a:cubicBezTo>
                <a:cubicBezTo>
                  <a:pt x="384" y="178"/>
                  <a:pt x="370" y="192"/>
                  <a:pt x="352" y="192"/>
                </a:cubicBezTo>
                <a:cubicBezTo>
                  <a:pt x="334" y="192"/>
                  <a:pt x="320" y="178"/>
                  <a:pt x="320" y="160"/>
                </a:cubicBezTo>
                <a:close/>
                <a:moveTo>
                  <a:pt x="160" y="390"/>
                </a:moveTo>
                <a:cubicBezTo>
                  <a:pt x="119" y="366"/>
                  <a:pt x="119" y="366"/>
                  <a:pt x="119" y="366"/>
                </a:cubicBezTo>
                <a:cubicBezTo>
                  <a:pt x="147" y="319"/>
                  <a:pt x="198" y="288"/>
                  <a:pt x="256" y="288"/>
                </a:cubicBezTo>
                <a:cubicBezTo>
                  <a:pt x="314" y="288"/>
                  <a:pt x="365" y="319"/>
                  <a:pt x="393" y="366"/>
                </a:cubicBezTo>
                <a:cubicBezTo>
                  <a:pt x="352" y="390"/>
                  <a:pt x="352" y="390"/>
                  <a:pt x="352" y="390"/>
                </a:cubicBezTo>
                <a:cubicBezTo>
                  <a:pt x="332" y="358"/>
                  <a:pt x="297" y="336"/>
                  <a:pt x="256" y="336"/>
                </a:cubicBezTo>
                <a:cubicBezTo>
                  <a:pt x="215" y="336"/>
                  <a:pt x="180" y="358"/>
                  <a:pt x="160" y="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9" name="Freeform 499"/>
          <p:cNvSpPr>
            <a:spLocks noEditPoints="1"/>
          </p:cNvSpPr>
          <p:nvPr/>
        </p:nvSpPr>
        <p:spPr bwMode="auto">
          <a:xfrm>
            <a:off x="3773552" y="1287076"/>
            <a:ext cx="455744" cy="455744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352 w 512"/>
              <a:gd name="T11" fmla="*/ 128 h 512"/>
              <a:gd name="T12" fmla="*/ 384 w 512"/>
              <a:gd name="T13" fmla="*/ 160 h 512"/>
              <a:gd name="T14" fmla="*/ 352 w 512"/>
              <a:gd name="T15" fmla="*/ 192 h 512"/>
              <a:gd name="T16" fmla="*/ 320 w 512"/>
              <a:gd name="T17" fmla="*/ 160 h 512"/>
              <a:gd name="T18" fmla="*/ 352 w 512"/>
              <a:gd name="T19" fmla="*/ 128 h 512"/>
              <a:gd name="T20" fmla="*/ 160 w 512"/>
              <a:gd name="T21" fmla="*/ 128 h 512"/>
              <a:gd name="T22" fmla="*/ 192 w 512"/>
              <a:gd name="T23" fmla="*/ 160 h 512"/>
              <a:gd name="T24" fmla="*/ 160 w 512"/>
              <a:gd name="T25" fmla="*/ 192 h 512"/>
              <a:gd name="T26" fmla="*/ 128 w 512"/>
              <a:gd name="T27" fmla="*/ 160 h 512"/>
              <a:gd name="T28" fmla="*/ 160 w 512"/>
              <a:gd name="T29" fmla="*/ 128 h 512"/>
              <a:gd name="T30" fmla="*/ 352 w 512"/>
              <a:gd name="T31" fmla="*/ 390 h 512"/>
              <a:gd name="T32" fmla="*/ 256 w 512"/>
              <a:gd name="T33" fmla="*/ 336 h 512"/>
              <a:gd name="T34" fmla="*/ 160 w 512"/>
              <a:gd name="T35" fmla="*/ 390 h 512"/>
              <a:gd name="T36" fmla="*/ 119 w 512"/>
              <a:gd name="T37" fmla="*/ 366 h 512"/>
              <a:gd name="T38" fmla="*/ 256 w 512"/>
              <a:gd name="T39" fmla="*/ 288 h 512"/>
              <a:gd name="T40" fmla="*/ 393 w 512"/>
              <a:gd name="T41" fmla="*/ 366 h 512"/>
              <a:gd name="T42" fmla="*/ 352 w 512"/>
              <a:gd name="T43" fmla="*/ 39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352" y="128"/>
                </a:moveTo>
                <a:cubicBezTo>
                  <a:pt x="370" y="128"/>
                  <a:pt x="384" y="142"/>
                  <a:pt x="384" y="160"/>
                </a:cubicBezTo>
                <a:cubicBezTo>
                  <a:pt x="384" y="178"/>
                  <a:pt x="370" y="192"/>
                  <a:pt x="352" y="192"/>
                </a:cubicBezTo>
                <a:cubicBezTo>
                  <a:pt x="334" y="192"/>
                  <a:pt x="320" y="178"/>
                  <a:pt x="320" y="160"/>
                </a:cubicBezTo>
                <a:cubicBezTo>
                  <a:pt x="320" y="142"/>
                  <a:pt x="334" y="128"/>
                  <a:pt x="352" y="128"/>
                </a:cubicBezTo>
                <a:close/>
                <a:moveTo>
                  <a:pt x="160" y="128"/>
                </a:moveTo>
                <a:cubicBezTo>
                  <a:pt x="178" y="128"/>
                  <a:pt x="192" y="142"/>
                  <a:pt x="192" y="160"/>
                </a:cubicBezTo>
                <a:cubicBezTo>
                  <a:pt x="192" y="178"/>
                  <a:pt x="178" y="192"/>
                  <a:pt x="160" y="192"/>
                </a:cubicBezTo>
                <a:cubicBezTo>
                  <a:pt x="142" y="192"/>
                  <a:pt x="128" y="178"/>
                  <a:pt x="128" y="160"/>
                </a:cubicBezTo>
                <a:cubicBezTo>
                  <a:pt x="128" y="142"/>
                  <a:pt x="142" y="128"/>
                  <a:pt x="160" y="128"/>
                </a:cubicBezTo>
                <a:close/>
                <a:moveTo>
                  <a:pt x="352" y="390"/>
                </a:moveTo>
                <a:cubicBezTo>
                  <a:pt x="332" y="358"/>
                  <a:pt x="297" y="336"/>
                  <a:pt x="256" y="336"/>
                </a:cubicBezTo>
                <a:cubicBezTo>
                  <a:pt x="215" y="336"/>
                  <a:pt x="180" y="358"/>
                  <a:pt x="160" y="390"/>
                </a:cubicBezTo>
                <a:cubicBezTo>
                  <a:pt x="119" y="366"/>
                  <a:pt x="119" y="366"/>
                  <a:pt x="119" y="366"/>
                </a:cubicBezTo>
                <a:cubicBezTo>
                  <a:pt x="147" y="319"/>
                  <a:pt x="198" y="288"/>
                  <a:pt x="256" y="288"/>
                </a:cubicBezTo>
                <a:cubicBezTo>
                  <a:pt x="314" y="288"/>
                  <a:pt x="365" y="319"/>
                  <a:pt x="393" y="366"/>
                </a:cubicBezTo>
                <a:lnTo>
                  <a:pt x="352" y="39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0" name="Freeform 500"/>
          <p:cNvSpPr>
            <a:spLocks noEditPoints="1"/>
          </p:cNvSpPr>
          <p:nvPr/>
        </p:nvSpPr>
        <p:spPr bwMode="auto">
          <a:xfrm>
            <a:off x="4236123" y="3238730"/>
            <a:ext cx="243833" cy="243833"/>
          </a:xfrm>
          <a:custGeom>
            <a:avLst/>
            <a:gdLst>
              <a:gd name="T0" fmla="*/ 256 w 512"/>
              <a:gd name="T1" fmla="*/ 512 h 512"/>
              <a:gd name="T2" fmla="*/ 512 w 512"/>
              <a:gd name="T3" fmla="*/ 256 h 512"/>
              <a:gd name="T4" fmla="*/ 256 w 512"/>
              <a:gd name="T5" fmla="*/ 0 h 512"/>
              <a:gd name="T6" fmla="*/ 0 w 512"/>
              <a:gd name="T7" fmla="*/ 256 h 512"/>
              <a:gd name="T8" fmla="*/ 256 w 512"/>
              <a:gd name="T9" fmla="*/ 512 h 512"/>
              <a:gd name="T10" fmla="*/ 256 w 512"/>
              <a:gd name="T11" fmla="*/ 48 h 512"/>
              <a:gd name="T12" fmla="*/ 464 w 512"/>
              <a:gd name="T13" fmla="*/ 256 h 512"/>
              <a:gd name="T14" fmla="*/ 256 w 512"/>
              <a:gd name="T15" fmla="*/ 464 h 512"/>
              <a:gd name="T16" fmla="*/ 48 w 512"/>
              <a:gd name="T17" fmla="*/ 256 h 512"/>
              <a:gd name="T18" fmla="*/ 256 w 512"/>
              <a:gd name="T19" fmla="*/ 48 h 512"/>
              <a:gd name="T20" fmla="*/ 271 w 512"/>
              <a:gd name="T21" fmla="*/ 356 h 512"/>
              <a:gd name="T22" fmla="*/ 416 w 512"/>
              <a:gd name="T23" fmla="*/ 267 h 512"/>
              <a:gd name="T24" fmla="*/ 250 w 512"/>
              <a:gd name="T25" fmla="*/ 416 h 512"/>
              <a:gd name="T26" fmla="*/ 109 w 512"/>
              <a:gd name="T27" fmla="*/ 336 h 512"/>
              <a:gd name="T28" fmla="*/ 271 w 512"/>
              <a:gd name="T29" fmla="*/ 356 h 512"/>
              <a:gd name="T30" fmla="*/ 320 w 512"/>
              <a:gd name="T31" fmla="*/ 176 h 512"/>
              <a:gd name="T32" fmla="*/ 352 w 512"/>
              <a:gd name="T33" fmla="*/ 128 h 512"/>
              <a:gd name="T34" fmla="*/ 384 w 512"/>
              <a:gd name="T35" fmla="*/ 176 h 512"/>
              <a:gd name="T36" fmla="*/ 352 w 512"/>
              <a:gd name="T37" fmla="*/ 224 h 512"/>
              <a:gd name="T38" fmla="*/ 320 w 512"/>
              <a:gd name="T39" fmla="*/ 176 h 512"/>
              <a:gd name="T40" fmla="*/ 176 w 512"/>
              <a:gd name="T41" fmla="*/ 186 h 512"/>
              <a:gd name="T42" fmla="*/ 131 w 512"/>
              <a:gd name="T43" fmla="*/ 205 h 512"/>
              <a:gd name="T44" fmla="*/ 128 w 512"/>
              <a:gd name="T45" fmla="*/ 185 h 512"/>
              <a:gd name="T46" fmla="*/ 176 w 512"/>
              <a:gd name="T47" fmla="*/ 157 h 512"/>
              <a:gd name="T48" fmla="*/ 224 w 512"/>
              <a:gd name="T49" fmla="*/ 185 h 512"/>
              <a:gd name="T50" fmla="*/ 221 w 512"/>
              <a:gd name="T51" fmla="*/ 205 h 512"/>
              <a:gd name="T52" fmla="*/ 176 w 512"/>
              <a:gd name="T53" fmla="*/ 186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512" h="512">
                <a:moveTo>
                  <a:pt x="256" y="512"/>
                </a:move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lose/>
                <a:moveTo>
                  <a:pt x="256" y="48"/>
                </a:move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lose/>
                <a:moveTo>
                  <a:pt x="271" y="356"/>
                </a:moveTo>
                <a:cubicBezTo>
                  <a:pt x="341" y="342"/>
                  <a:pt x="396" y="310"/>
                  <a:pt x="416" y="267"/>
                </a:cubicBezTo>
                <a:cubicBezTo>
                  <a:pt x="405" y="351"/>
                  <a:pt x="335" y="416"/>
                  <a:pt x="250" y="416"/>
                </a:cubicBezTo>
                <a:cubicBezTo>
                  <a:pt x="191" y="416"/>
                  <a:pt x="138" y="384"/>
                  <a:pt x="109" y="336"/>
                </a:cubicBezTo>
                <a:cubicBezTo>
                  <a:pt x="144" y="363"/>
                  <a:pt x="206" y="368"/>
                  <a:pt x="271" y="356"/>
                </a:cubicBezTo>
                <a:close/>
                <a:moveTo>
                  <a:pt x="320" y="176"/>
                </a:moveTo>
                <a:cubicBezTo>
                  <a:pt x="320" y="149"/>
                  <a:pt x="334" y="128"/>
                  <a:pt x="352" y="128"/>
                </a:cubicBezTo>
                <a:cubicBezTo>
                  <a:pt x="370" y="128"/>
                  <a:pt x="384" y="149"/>
                  <a:pt x="384" y="176"/>
                </a:cubicBezTo>
                <a:cubicBezTo>
                  <a:pt x="384" y="203"/>
                  <a:pt x="370" y="224"/>
                  <a:pt x="352" y="224"/>
                </a:cubicBezTo>
                <a:cubicBezTo>
                  <a:pt x="334" y="224"/>
                  <a:pt x="320" y="203"/>
                  <a:pt x="320" y="176"/>
                </a:cubicBezTo>
                <a:close/>
                <a:moveTo>
                  <a:pt x="176" y="186"/>
                </a:moveTo>
                <a:cubicBezTo>
                  <a:pt x="155" y="186"/>
                  <a:pt x="137" y="194"/>
                  <a:pt x="131" y="205"/>
                </a:cubicBezTo>
                <a:cubicBezTo>
                  <a:pt x="129" y="202"/>
                  <a:pt x="128" y="188"/>
                  <a:pt x="128" y="185"/>
                </a:cubicBezTo>
                <a:cubicBezTo>
                  <a:pt x="128" y="170"/>
                  <a:pt x="149" y="157"/>
                  <a:pt x="176" y="157"/>
                </a:cubicBezTo>
                <a:cubicBezTo>
                  <a:pt x="203" y="157"/>
                  <a:pt x="224" y="170"/>
                  <a:pt x="224" y="185"/>
                </a:cubicBezTo>
                <a:cubicBezTo>
                  <a:pt x="224" y="188"/>
                  <a:pt x="223" y="202"/>
                  <a:pt x="221" y="205"/>
                </a:cubicBezTo>
                <a:cubicBezTo>
                  <a:pt x="215" y="194"/>
                  <a:pt x="197" y="186"/>
                  <a:pt x="176" y="18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1" name="Freeform 501"/>
          <p:cNvSpPr>
            <a:spLocks noEditPoints="1"/>
          </p:cNvSpPr>
          <p:nvPr/>
        </p:nvSpPr>
        <p:spPr bwMode="auto">
          <a:xfrm>
            <a:off x="7037397" y="2994337"/>
            <a:ext cx="198636" cy="198636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352 w 512"/>
              <a:gd name="T11" fmla="*/ 128 h 512"/>
              <a:gd name="T12" fmla="*/ 384 w 512"/>
              <a:gd name="T13" fmla="*/ 176 h 512"/>
              <a:gd name="T14" fmla="*/ 352 w 512"/>
              <a:gd name="T15" fmla="*/ 224 h 512"/>
              <a:gd name="T16" fmla="*/ 320 w 512"/>
              <a:gd name="T17" fmla="*/ 176 h 512"/>
              <a:gd name="T18" fmla="*/ 352 w 512"/>
              <a:gd name="T19" fmla="*/ 128 h 512"/>
              <a:gd name="T20" fmla="*/ 176 w 512"/>
              <a:gd name="T21" fmla="*/ 156 h 512"/>
              <a:gd name="T22" fmla="*/ 227 w 512"/>
              <a:gd name="T23" fmla="*/ 185 h 512"/>
              <a:gd name="T24" fmla="*/ 227 w 512"/>
              <a:gd name="T25" fmla="*/ 209 h 512"/>
              <a:gd name="T26" fmla="*/ 176 w 512"/>
              <a:gd name="T27" fmla="*/ 188 h 512"/>
              <a:gd name="T28" fmla="*/ 125 w 512"/>
              <a:gd name="T29" fmla="*/ 209 h 512"/>
              <a:gd name="T30" fmla="*/ 125 w 512"/>
              <a:gd name="T31" fmla="*/ 185 h 512"/>
              <a:gd name="T32" fmla="*/ 176 w 512"/>
              <a:gd name="T33" fmla="*/ 156 h 512"/>
              <a:gd name="T34" fmla="*/ 250 w 512"/>
              <a:gd name="T35" fmla="*/ 416 h 512"/>
              <a:gd name="T36" fmla="*/ 109 w 512"/>
              <a:gd name="T37" fmla="*/ 336 h 512"/>
              <a:gd name="T38" fmla="*/ 271 w 512"/>
              <a:gd name="T39" fmla="*/ 356 h 512"/>
              <a:gd name="T40" fmla="*/ 416 w 512"/>
              <a:gd name="T41" fmla="*/ 267 h 512"/>
              <a:gd name="T42" fmla="*/ 250 w 512"/>
              <a:gd name="T43" fmla="*/ 416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352" y="128"/>
                </a:moveTo>
                <a:cubicBezTo>
                  <a:pt x="370" y="128"/>
                  <a:pt x="384" y="149"/>
                  <a:pt x="384" y="176"/>
                </a:cubicBezTo>
                <a:cubicBezTo>
                  <a:pt x="384" y="203"/>
                  <a:pt x="370" y="224"/>
                  <a:pt x="352" y="224"/>
                </a:cubicBezTo>
                <a:cubicBezTo>
                  <a:pt x="334" y="224"/>
                  <a:pt x="320" y="203"/>
                  <a:pt x="320" y="176"/>
                </a:cubicBezTo>
                <a:cubicBezTo>
                  <a:pt x="320" y="149"/>
                  <a:pt x="334" y="128"/>
                  <a:pt x="352" y="128"/>
                </a:cubicBezTo>
                <a:close/>
                <a:moveTo>
                  <a:pt x="176" y="156"/>
                </a:moveTo>
                <a:cubicBezTo>
                  <a:pt x="206" y="156"/>
                  <a:pt x="227" y="167"/>
                  <a:pt x="227" y="185"/>
                </a:cubicBezTo>
                <a:cubicBezTo>
                  <a:pt x="227" y="188"/>
                  <a:pt x="229" y="206"/>
                  <a:pt x="227" y="209"/>
                </a:cubicBezTo>
                <a:cubicBezTo>
                  <a:pt x="220" y="197"/>
                  <a:pt x="200" y="188"/>
                  <a:pt x="176" y="188"/>
                </a:cubicBezTo>
                <a:cubicBezTo>
                  <a:pt x="152" y="188"/>
                  <a:pt x="133" y="197"/>
                  <a:pt x="125" y="209"/>
                </a:cubicBezTo>
                <a:cubicBezTo>
                  <a:pt x="123" y="206"/>
                  <a:pt x="125" y="188"/>
                  <a:pt x="125" y="185"/>
                </a:cubicBezTo>
                <a:cubicBezTo>
                  <a:pt x="125" y="167"/>
                  <a:pt x="146" y="156"/>
                  <a:pt x="176" y="156"/>
                </a:cubicBezTo>
                <a:close/>
                <a:moveTo>
                  <a:pt x="250" y="416"/>
                </a:moveTo>
                <a:cubicBezTo>
                  <a:pt x="191" y="416"/>
                  <a:pt x="138" y="384"/>
                  <a:pt x="109" y="336"/>
                </a:cubicBezTo>
                <a:cubicBezTo>
                  <a:pt x="144" y="363"/>
                  <a:pt x="206" y="368"/>
                  <a:pt x="271" y="356"/>
                </a:cubicBezTo>
                <a:cubicBezTo>
                  <a:pt x="341" y="342"/>
                  <a:pt x="396" y="310"/>
                  <a:pt x="416" y="267"/>
                </a:cubicBezTo>
                <a:cubicBezTo>
                  <a:pt x="405" y="351"/>
                  <a:pt x="335" y="416"/>
                  <a:pt x="250" y="41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2" name="Freeform 502"/>
          <p:cNvSpPr>
            <a:spLocks noEditPoints="1"/>
          </p:cNvSpPr>
          <p:nvPr/>
        </p:nvSpPr>
        <p:spPr bwMode="auto">
          <a:xfrm>
            <a:off x="4870295" y="4523368"/>
            <a:ext cx="447675" cy="449263"/>
          </a:xfrm>
          <a:custGeom>
            <a:avLst/>
            <a:gdLst>
              <a:gd name="T0" fmla="*/ 256 w 512"/>
              <a:gd name="T1" fmla="*/ 512 h 512"/>
              <a:gd name="T2" fmla="*/ 512 w 512"/>
              <a:gd name="T3" fmla="*/ 256 h 512"/>
              <a:gd name="T4" fmla="*/ 256 w 512"/>
              <a:gd name="T5" fmla="*/ 0 h 512"/>
              <a:gd name="T6" fmla="*/ 0 w 512"/>
              <a:gd name="T7" fmla="*/ 256 h 512"/>
              <a:gd name="T8" fmla="*/ 256 w 512"/>
              <a:gd name="T9" fmla="*/ 512 h 512"/>
              <a:gd name="T10" fmla="*/ 256 w 512"/>
              <a:gd name="T11" fmla="*/ 48 h 512"/>
              <a:gd name="T12" fmla="*/ 464 w 512"/>
              <a:gd name="T13" fmla="*/ 256 h 512"/>
              <a:gd name="T14" fmla="*/ 256 w 512"/>
              <a:gd name="T15" fmla="*/ 464 h 512"/>
              <a:gd name="T16" fmla="*/ 48 w 512"/>
              <a:gd name="T17" fmla="*/ 256 h 512"/>
              <a:gd name="T18" fmla="*/ 256 w 512"/>
              <a:gd name="T19" fmla="*/ 48 h 512"/>
              <a:gd name="T20" fmla="*/ 96 w 512"/>
              <a:gd name="T21" fmla="*/ 256 h 512"/>
              <a:gd name="T22" fmla="*/ 96 w 512"/>
              <a:gd name="T23" fmla="*/ 288 h 512"/>
              <a:gd name="T24" fmla="*/ 224 w 512"/>
              <a:gd name="T25" fmla="*/ 416 h 512"/>
              <a:gd name="T26" fmla="*/ 288 w 512"/>
              <a:gd name="T27" fmla="*/ 416 h 512"/>
              <a:gd name="T28" fmla="*/ 416 w 512"/>
              <a:gd name="T29" fmla="*/ 288 h 512"/>
              <a:gd name="T30" fmla="*/ 416 w 512"/>
              <a:gd name="T31" fmla="*/ 256 h 512"/>
              <a:gd name="T32" fmla="*/ 96 w 512"/>
              <a:gd name="T33" fmla="*/ 256 h 512"/>
              <a:gd name="T34" fmla="*/ 192 w 512"/>
              <a:gd name="T35" fmla="*/ 378 h 512"/>
              <a:gd name="T36" fmla="*/ 156 w 512"/>
              <a:gd name="T37" fmla="*/ 356 h 512"/>
              <a:gd name="T38" fmla="*/ 128 w 512"/>
              <a:gd name="T39" fmla="*/ 288 h 512"/>
              <a:gd name="T40" fmla="*/ 192 w 512"/>
              <a:gd name="T41" fmla="*/ 288 h 512"/>
              <a:gd name="T42" fmla="*/ 192 w 512"/>
              <a:gd name="T43" fmla="*/ 378 h 512"/>
              <a:gd name="T44" fmla="*/ 288 w 512"/>
              <a:gd name="T45" fmla="*/ 384 h 512"/>
              <a:gd name="T46" fmla="*/ 224 w 512"/>
              <a:gd name="T47" fmla="*/ 384 h 512"/>
              <a:gd name="T48" fmla="*/ 224 w 512"/>
              <a:gd name="T49" fmla="*/ 288 h 512"/>
              <a:gd name="T50" fmla="*/ 288 w 512"/>
              <a:gd name="T51" fmla="*/ 288 h 512"/>
              <a:gd name="T52" fmla="*/ 288 w 512"/>
              <a:gd name="T53" fmla="*/ 384 h 512"/>
              <a:gd name="T54" fmla="*/ 356 w 512"/>
              <a:gd name="T55" fmla="*/ 356 h 512"/>
              <a:gd name="T56" fmla="*/ 320 w 512"/>
              <a:gd name="T57" fmla="*/ 378 h 512"/>
              <a:gd name="T58" fmla="*/ 320 w 512"/>
              <a:gd name="T59" fmla="*/ 288 h 512"/>
              <a:gd name="T60" fmla="*/ 384 w 512"/>
              <a:gd name="T61" fmla="*/ 288 h 512"/>
              <a:gd name="T62" fmla="*/ 356 w 512"/>
              <a:gd name="T63" fmla="*/ 356 h 512"/>
              <a:gd name="T64" fmla="*/ 113 w 512"/>
              <a:gd name="T65" fmla="*/ 192 h 512"/>
              <a:gd name="T66" fmla="*/ 113 w 512"/>
              <a:gd name="T67" fmla="*/ 192 h 512"/>
              <a:gd name="T68" fmla="*/ 123 w 512"/>
              <a:gd name="T69" fmla="*/ 184 h 512"/>
              <a:gd name="T70" fmla="*/ 160 w 512"/>
              <a:gd name="T71" fmla="*/ 152 h 512"/>
              <a:gd name="T72" fmla="*/ 197 w 512"/>
              <a:gd name="T73" fmla="*/ 184 h 512"/>
              <a:gd name="T74" fmla="*/ 207 w 512"/>
              <a:gd name="T75" fmla="*/ 192 h 512"/>
              <a:gd name="T76" fmla="*/ 217 w 512"/>
              <a:gd name="T77" fmla="*/ 184 h 512"/>
              <a:gd name="T78" fmla="*/ 218 w 512"/>
              <a:gd name="T79" fmla="*/ 174 h 512"/>
              <a:gd name="T80" fmla="*/ 160 w 512"/>
              <a:gd name="T81" fmla="*/ 116 h 512"/>
              <a:gd name="T82" fmla="*/ 102 w 512"/>
              <a:gd name="T83" fmla="*/ 174 h 512"/>
              <a:gd name="T84" fmla="*/ 103 w 512"/>
              <a:gd name="T85" fmla="*/ 184 h 512"/>
              <a:gd name="T86" fmla="*/ 113 w 512"/>
              <a:gd name="T87" fmla="*/ 192 h 512"/>
              <a:gd name="T88" fmla="*/ 305 w 512"/>
              <a:gd name="T89" fmla="*/ 192 h 512"/>
              <a:gd name="T90" fmla="*/ 305 w 512"/>
              <a:gd name="T91" fmla="*/ 192 h 512"/>
              <a:gd name="T92" fmla="*/ 315 w 512"/>
              <a:gd name="T93" fmla="*/ 184 h 512"/>
              <a:gd name="T94" fmla="*/ 352 w 512"/>
              <a:gd name="T95" fmla="*/ 152 h 512"/>
              <a:gd name="T96" fmla="*/ 389 w 512"/>
              <a:gd name="T97" fmla="*/ 184 h 512"/>
              <a:gd name="T98" fmla="*/ 399 w 512"/>
              <a:gd name="T99" fmla="*/ 192 h 512"/>
              <a:gd name="T100" fmla="*/ 409 w 512"/>
              <a:gd name="T101" fmla="*/ 184 h 512"/>
              <a:gd name="T102" fmla="*/ 410 w 512"/>
              <a:gd name="T103" fmla="*/ 174 h 512"/>
              <a:gd name="T104" fmla="*/ 352 w 512"/>
              <a:gd name="T105" fmla="*/ 116 h 512"/>
              <a:gd name="T106" fmla="*/ 294 w 512"/>
              <a:gd name="T107" fmla="*/ 174 h 512"/>
              <a:gd name="T108" fmla="*/ 295 w 512"/>
              <a:gd name="T109" fmla="*/ 184 h 512"/>
              <a:gd name="T110" fmla="*/ 305 w 512"/>
              <a:gd name="T111" fmla="*/ 192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512" h="512">
                <a:moveTo>
                  <a:pt x="256" y="512"/>
                </a:move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lose/>
                <a:moveTo>
                  <a:pt x="256" y="48"/>
                </a:move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lose/>
                <a:moveTo>
                  <a:pt x="96" y="256"/>
                </a:moveTo>
                <a:cubicBezTo>
                  <a:pt x="96" y="288"/>
                  <a:pt x="96" y="288"/>
                  <a:pt x="96" y="288"/>
                </a:cubicBezTo>
                <a:cubicBezTo>
                  <a:pt x="96" y="358"/>
                  <a:pt x="154" y="416"/>
                  <a:pt x="224" y="416"/>
                </a:cubicBezTo>
                <a:cubicBezTo>
                  <a:pt x="288" y="416"/>
                  <a:pt x="288" y="416"/>
                  <a:pt x="288" y="416"/>
                </a:cubicBezTo>
                <a:cubicBezTo>
                  <a:pt x="358" y="416"/>
                  <a:pt x="416" y="358"/>
                  <a:pt x="416" y="288"/>
                </a:cubicBezTo>
                <a:cubicBezTo>
                  <a:pt x="416" y="256"/>
                  <a:pt x="416" y="256"/>
                  <a:pt x="416" y="256"/>
                </a:cubicBezTo>
                <a:lnTo>
                  <a:pt x="96" y="256"/>
                </a:lnTo>
                <a:close/>
                <a:moveTo>
                  <a:pt x="192" y="378"/>
                </a:moveTo>
                <a:cubicBezTo>
                  <a:pt x="179" y="374"/>
                  <a:pt x="167" y="366"/>
                  <a:pt x="156" y="356"/>
                </a:cubicBezTo>
                <a:cubicBezTo>
                  <a:pt x="138" y="338"/>
                  <a:pt x="128" y="314"/>
                  <a:pt x="128" y="288"/>
                </a:cubicBezTo>
                <a:cubicBezTo>
                  <a:pt x="192" y="288"/>
                  <a:pt x="192" y="288"/>
                  <a:pt x="192" y="288"/>
                </a:cubicBezTo>
                <a:lnTo>
                  <a:pt x="192" y="378"/>
                </a:lnTo>
                <a:close/>
                <a:moveTo>
                  <a:pt x="288" y="384"/>
                </a:moveTo>
                <a:cubicBezTo>
                  <a:pt x="224" y="384"/>
                  <a:pt x="224" y="384"/>
                  <a:pt x="224" y="384"/>
                </a:cubicBezTo>
                <a:cubicBezTo>
                  <a:pt x="224" y="288"/>
                  <a:pt x="224" y="288"/>
                  <a:pt x="224" y="288"/>
                </a:cubicBezTo>
                <a:cubicBezTo>
                  <a:pt x="288" y="288"/>
                  <a:pt x="288" y="288"/>
                  <a:pt x="288" y="288"/>
                </a:cubicBezTo>
                <a:lnTo>
                  <a:pt x="288" y="384"/>
                </a:lnTo>
                <a:close/>
                <a:moveTo>
                  <a:pt x="356" y="356"/>
                </a:moveTo>
                <a:cubicBezTo>
                  <a:pt x="345" y="366"/>
                  <a:pt x="333" y="374"/>
                  <a:pt x="320" y="378"/>
                </a:cubicBezTo>
                <a:cubicBezTo>
                  <a:pt x="320" y="288"/>
                  <a:pt x="320" y="288"/>
                  <a:pt x="320" y="288"/>
                </a:cubicBezTo>
                <a:cubicBezTo>
                  <a:pt x="384" y="288"/>
                  <a:pt x="384" y="288"/>
                  <a:pt x="384" y="288"/>
                </a:cubicBezTo>
                <a:cubicBezTo>
                  <a:pt x="384" y="313"/>
                  <a:pt x="374" y="338"/>
                  <a:pt x="356" y="356"/>
                </a:cubicBezTo>
                <a:close/>
                <a:moveTo>
                  <a:pt x="113" y="192"/>
                </a:moveTo>
                <a:cubicBezTo>
                  <a:pt x="113" y="192"/>
                  <a:pt x="113" y="192"/>
                  <a:pt x="113" y="192"/>
                </a:cubicBezTo>
                <a:cubicBezTo>
                  <a:pt x="118" y="192"/>
                  <a:pt x="122" y="188"/>
                  <a:pt x="123" y="184"/>
                </a:cubicBezTo>
                <a:cubicBezTo>
                  <a:pt x="126" y="165"/>
                  <a:pt x="141" y="152"/>
                  <a:pt x="160" y="152"/>
                </a:cubicBezTo>
                <a:cubicBezTo>
                  <a:pt x="179" y="152"/>
                  <a:pt x="194" y="165"/>
                  <a:pt x="197" y="184"/>
                </a:cubicBezTo>
                <a:cubicBezTo>
                  <a:pt x="198" y="188"/>
                  <a:pt x="202" y="192"/>
                  <a:pt x="207" y="192"/>
                </a:cubicBezTo>
                <a:cubicBezTo>
                  <a:pt x="212" y="192"/>
                  <a:pt x="216" y="188"/>
                  <a:pt x="217" y="184"/>
                </a:cubicBezTo>
                <a:cubicBezTo>
                  <a:pt x="218" y="180"/>
                  <a:pt x="218" y="177"/>
                  <a:pt x="218" y="174"/>
                </a:cubicBezTo>
                <a:cubicBezTo>
                  <a:pt x="218" y="142"/>
                  <a:pt x="192" y="116"/>
                  <a:pt x="160" y="116"/>
                </a:cubicBezTo>
                <a:cubicBezTo>
                  <a:pt x="128" y="116"/>
                  <a:pt x="102" y="142"/>
                  <a:pt x="102" y="174"/>
                </a:cubicBezTo>
                <a:cubicBezTo>
                  <a:pt x="102" y="177"/>
                  <a:pt x="102" y="180"/>
                  <a:pt x="103" y="184"/>
                </a:cubicBezTo>
                <a:cubicBezTo>
                  <a:pt x="104" y="188"/>
                  <a:pt x="108" y="192"/>
                  <a:pt x="113" y="192"/>
                </a:cubicBezTo>
                <a:close/>
                <a:moveTo>
                  <a:pt x="305" y="192"/>
                </a:moveTo>
                <a:cubicBezTo>
                  <a:pt x="305" y="192"/>
                  <a:pt x="305" y="192"/>
                  <a:pt x="305" y="192"/>
                </a:cubicBezTo>
                <a:cubicBezTo>
                  <a:pt x="310" y="192"/>
                  <a:pt x="314" y="188"/>
                  <a:pt x="315" y="184"/>
                </a:cubicBezTo>
                <a:cubicBezTo>
                  <a:pt x="318" y="165"/>
                  <a:pt x="333" y="152"/>
                  <a:pt x="352" y="152"/>
                </a:cubicBezTo>
                <a:cubicBezTo>
                  <a:pt x="371" y="152"/>
                  <a:pt x="386" y="165"/>
                  <a:pt x="389" y="184"/>
                </a:cubicBezTo>
                <a:cubicBezTo>
                  <a:pt x="390" y="188"/>
                  <a:pt x="394" y="192"/>
                  <a:pt x="399" y="192"/>
                </a:cubicBezTo>
                <a:cubicBezTo>
                  <a:pt x="404" y="192"/>
                  <a:pt x="408" y="188"/>
                  <a:pt x="409" y="184"/>
                </a:cubicBezTo>
                <a:cubicBezTo>
                  <a:pt x="410" y="180"/>
                  <a:pt x="410" y="177"/>
                  <a:pt x="410" y="174"/>
                </a:cubicBezTo>
                <a:cubicBezTo>
                  <a:pt x="410" y="142"/>
                  <a:pt x="384" y="116"/>
                  <a:pt x="352" y="116"/>
                </a:cubicBezTo>
                <a:cubicBezTo>
                  <a:pt x="320" y="116"/>
                  <a:pt x="294" y="142"/>
                  <a:pt x="294" y="174"/>
                </a:cubicBezTo>
                <a:cubicBezTo>
                  <a:pt x="294" y="177"/>
                  <a:pt x="294" y="180"/>
                  <a:pt x="295" y="184"/>
                </a:cubicBezTo>
                <a:cubicBezTo>
                  <a:pt x="296" y="188"/>
                  <a:pt x="300" y="192"/>
                  <a:pt x="305" y="19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3" name="Freeform 503"/>
          <p:cNvSpPr>
            <a:spLocks noEditPoints="1"/>
          </p:cNvSpPr>
          <p:nvPr/>
        </p:nvSpPr>
        <p:spPr bwMode="auto">
          <a:xfrm>
            <a:off x="4793281" y="1497040"/>
            <a:ext cx="271943" cy="272908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352 w 512"/>
              <a:gd name="T11" fmla="*/ 118 h 512"/>
              <a:gd name="T12" fmla="*/ 410 w 512"/>
              <a:gd name="T13" fmla="*/ 176 h 512"/>
              <a:gd name="T14" fmla="*/ 409 w 512"/>
              <a:gd name="T15" fmla="*/ 186 h 512"/>
              <a:gd name="T16" fmla="*/ 399 w 512"/>
              <a:gd name="T17" fmla="*/ 194 h 512"/>
              <a:gd name="T18" fmla="*/ 389 w 512"/>
              <a:gd name="T19" fmla="*/ 186 h 512"/>
              <a:gd name="T20" fmla="*/ 352 w 512"/>
              <a:gd name="T21" fmla="*/ 159 h 512"/>
              <a:gd name="T22" fmla="*/ 315 w 512"/>
              <a:gd name="T23" fmla="*/ 186 h 512"/>
              <a:gd name="T24" fmla="*/ 305 w 512"/>
              <a:gd name="T25" fmla="*/ 194 h 512"/>
              <a:gd name="T26" fmla="*/ 305 w 512"/>
              <a:gd name="T27" fmla="*/ 194 h 512"/>
              <a:gd name="T28" fmla="*/ 295 w 512"/>
              <a:gd name="T29" fmla="*/ 186 h 512"/>
              <a:gd name="T30" fmla="*/ 294 w 512"/>
              <a:gd name="T31" fmla="*/ 176 h 512"/>
              <a:gd name="T32" fmla="*/ 352 w 512"/>
              <a:gd name="T33" fmla="*/ 118 h 512"/>
              <a:gd name="T34" fmla="*/ 160 w 512"/>
              <a:gd name="T35" fmla="*/ 118 h 512"/>
              <a:gd name="T36" fmla="*/ 218 w 512"/>
              <a:gd name="T37" fmla="*/ 176 h 512"/>
              <a:gd name="T38" fmla="*/ 217 w 512"/>
              <a:gd name="T39" fmla="*/ 186 h 512"/>
              <a:gd name="T40" fmla="*/ 207 w 512"/>
              <a:gd name="T41" fmla="*/ 194 h 512"/>
              <a:gd name="T42" fmla="*/ 197 w 512"/>
              <a:gd name="T43" fmla="*/ 186 h 512"/>
              <a:gd name="T44" fmla="*/ 160 w 512"/>
              <a:gd name="T45" fmla="*/ 159 h 512"/>
              <a:gd name="T46" fmla="*/ 123 w 512"/>
              <a:gd name="T47" fmla="*/ 186 h 512"/>
              <a:gd name="T48" fmla="*/ 113 w 512"/>
              <a:gd name="T49" fmla="*/ 194 h 512"/>
              <a:gd name="T50" fmla="*/ 113 w 512"/>
              <a:gd name="T51" fmla="*/ 194 h 512"/>
              <a:gd name="T52" fmla="*/ 103 w 512"/>
              <a:gd name="T53" fmla="*/ 186 h 512"/>
              <a:gd name="T54" fmla="*/ 102 w 512"/>
              <a:gd name="T55" fmla="*/ 176 h 512"/>
              <a:gd name="T56" fmla="*/ 160 w 512"/>
              <a:gd name="T57" fmla="*/ 118 h 512"/>
              <a:gd name="T58" fmla="*/ 96 w 512"/>
              <a:gd name="T59" fmla="*/ 288 h 512"/>
              <a:gd name="T60" fmla="*/ 192 w 512"/>
              <a:gd name="T61" fmla="*/ 288 h 512"/>
              <a:gd name="T62" fmla="*/ 192 w 512"/>
              <a:gd name="T63" fmla="*/ 412 h 512"/>
              <a:gd name="T64" fmla="*/ 96 w 512"/>
              <a:gd name="T65" fmla="*/ 288 h 512"/>
              <a:gd name="T66" fmla="*/ 224 w 512"/>
              <a:gd name="T67" fmla="*/ 416 h 512"/>
              <a:gd name="T68" fmla="*/ 224 w 512"/>
              <a:gd name="T69" fmla="*/ 288 h 512"/>
              <a:gd name="T70" fmla="*/ 288 w 512"/>
              <a:gd name="T71" fmla="*/ 288 h 512"/>
              <a:gd name="T72" fmla="*/ 288 w 512"/>
              <a:gd name="T73" fmla="*/ 416 h 512"/>
              <a:gd name="T74" fmla="*/ 224 w 512"/>
              <a:gd name="T75" fmla="*/ 416 h 512"/>
              <a:gd name="T76" fmla="*/ 320 w 512"/>
              <a:gd name="T77" fmla="*/ 412 h 512"/>
              <a:gd name="T78" fmla="*/ 320 w 512"/>
              <a:gd name="T79" fmla="*/ 288 h 512"/>
              <a:gd name="T80" fmla="*/ 416 w 512"/>
              <a:gd name="T81" fmla="*/ 288 h 512"/>
              <a:gd name="T82" fmla="*/ 320 w 512"/>
              <a:gd name="T83" fmla="*/ 412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352" y="118"/>
                </a:moveTo>
                <a:cubicBezTo>
                  <a:pt x="384" y="118"/>
                  <a:pt x="410" y="144"/>
                  <a:pt x="410" y="176"/>
                </a:cubicBezTo>
                <a:cubicBezTo>
                  <a:pt x="410" y="179"/>
                  <a:pt x="410" y="182"/>
                  <a:pt x="409" y="186"/>
                </a:cubicBezTo>
                <a:cubicBezTo>
                  <a:pt x="408" y="190"/>
                  <a:pt x="404" y="194"/>
                  <a:pt x="399" y="194"/>
                </a:cubicBezTo>
                <a:cubicBezTo>
                  <a:pt x="394" y="194"/>
                  <a:pt x="390" y="190"/>
                  <a:pt x="389" y="186"/>
                </a:cubicBezTo>
                <a:cubicBezTo>
                  <a:pt x="386" y="167"/>
                  <a:pt x="371" y="159"/>
                  <a:pt x="352" y="159"/>
                </a:cubicBezTo>
                <a:cubicBezTo>
                  <a:pt x="333" y="159"/>
                  <a:pt x="318" y="167"/>
                  <a:pt x="315" y="186"/>
                </a:cubicBezTo>
                <a:cubicBezTo>
                  <a:pt x="314" y="190"/>
                  <a:pt x="310" y="194"/>
                  <a:pt x="305" y="194"/>
                </a:cubicBezTo>
                <a:cubicBezTo>
                  <a:pt x="305" y="194"/>
                  <a:pt x="305" y="194"/>
                  <a:pt x="305" y="194"/>
                </a:cubicBezTo>
                <a:cubicBezTo>
                  <a:pt x="300" y="194"/>
                  <a:pt x="296" y="190"/>
                  <a:pt x="295" y="186"/>
                </a:cubicBezTo>
                <a:cubicBezTo>
                  <a:pt x="294" y="182"/>
                  <a:pt x="294" y="179"/>
                  <a:pt x="294" y="176"/>
                </a:cubicBezTo>
                <a:cubicBezTo>
                  <a:pt x="294" y="144"/>
                  <a:pt x="320" y="118"/>
                  <a:pt x="352" y="118"/>
                </a:cubicBezTo>
                <a:close/>
                <a:moveTo>
                  <a:pt x="160" y="118"/>
                </a:moveTo>
                <a:cubicBezTo>
                  <a:pt x="192" y="118"/>
                  <a:pt x="218" y="144"/>
                  <a:pt x="218" y="176"/>
                </a:cubicBezTo>
                <a:cubicBezTo>
                  <a:pt x="218" y="179"/>
                  <a:pt x="218" y="182"/>
                  <a:pt x="217" y="186"/>
                </a:cubicBezTo>
                <a:cubicBezTo>
                  <a:pt x="216" y="190"/>
                  <a:pt x="212" y="194"/>
                  <a:pt x="207" y="194"/>
                </a:cubicBezTo>
                <a:cubicBezTo>
                  <a:pt x="202" y="194"/>
                  <a:pt x="198" y="190"/>
                  <a:pt x="197" y="186"/>
                </a:cubicBezTo>
                <a:cubicBezTo>
                  <a:pt x="194" y="167"/>
                  <a:pt x="179" y="159"/>
                  <a:pt x="160" y="159"/>
                </a:cubicBezTo>
                <a:cubicBezTo>
                  <a:pt x="141" y="159"/>
                  <a:pt x="126" y="167"/>
                  <a:pt x="123" y="186"/>
                </a:cubicBezTo>
                <a:cubicBezTo>
                  <a:pt x="122" y="190"/>
                  <a:pt x="118" y="194"/>
                  <a:pt x="113" y="194"/>
                </a:cubicBezTo>
                <a:cubicBezTo>
                  <a:pt x="113" y="194"/>
                  <a:pt x="113" y="194"/>
                  <a:pt x="113" y="194"/>
                </a:cubicBezTo>
                <a:cubicBezTo>
                  <a:pt x="108" y="194"/>
                  <a:pt x="104" y="190"/>
                  <a:pt x="103" y="186"/>
                </a:cubicBezTo>
                <a:cubicBezTo>
                  <a:pt x="102" y="182"/>
                  <a:pt x="102" y="179"/>
                  <a:pt x="102" y="176"/>
                </a:cubicBezTo>
                <a:cubicBezTo>
                  <a:pt x="102" y="144"/>
                  <a:pt x="128" y="118"/>
                  <a:pt x="160" y="118"/>
                </a:cubicBezTo>
                <a:close/>
                <a:moveTo>
                  <a:pt x="96" y="288"/>
                </a:moveTo>
                <a:cubicBezTo>
                  <a:pt x="192" y="288"/>
                  <a:pt x="192" y="288"/>
                  <a:pt x="192" y="288"/>
                </a:cubicBezTo>
                <a:cubicBezTo>
                  <a:pt x="192" y="412"/>
                  <a:pt x="192" y="412"/>
                  <a:pt x="192" y="412"/>
                </a:cubicBezTo>
                <a:cubicBezTo>
                  <a:pt x="137" y="398"/>
                  <a:pt x="96" y="347"/>
                  <a:pt x="96" y="288"/>
                </a:cubicBezTo>
                <a:close/>
                <a:moveTo>
                  <a:pt x="224" y="416"/>
                </a:moveTo>
                <a:cubicBezTo>
                  <a:pt x="224" y="288"/>
                  <a:pt x="224" y="288"/>
                  <a:pt x="224" y="288"/>
                </a:cubicBezTo>
                <a:cubicBezTo>
                  <a:pt x="288" y="288"/>
                  <a:pt x="288" y="288"/>
                  <a:pt x="288" y="288"/>
                </a:cubicBezTo>
                <a:cubicBezTo>
                  <a:pt x="288" y="416"/>
                  <a:pt x="288" y="416"/>
                  <a:pt x="288" y="416"/>
                </a:cubicBezTo>
                <a:lnTo>
                  <a:pt x="224" y="416"/>
                </a:lnTo>
                <a:close/>
                <a:moveTo>
                  <a:pt x="320" y="412"/>
                </a:moveTo>
                <a:cubicBezTo>
                  <a:pt x="320" y="288"/>
                  <a:pt x="320" y="288"/>
                  <a:pt x="320" y="288"/>
                </a:cubicBezTo>
                <a:cubicBezTo>
                  <a:pt x="416" y="288"/>
                  <a:pt x="416" y="288"/>
                  <a:pt x="416" y="288"/>
                </a:cubicBezTo>
                <a:cubicBezTo>
                  <a:pt x="416" y="347"/>
                  <a:pt x="375" y="398"/>
                  <a:pt x="320" y="4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4" name="Freeform 504"/>
          <p:cNvSpPr>
            <a:spLocks noEditPoints="1"/>
          </p:cNvSpPr>
          <p:nvPr/>
        </p:nvSpPr>
        <p:spPr bwMode="auto">
          <a:xfrm>
            <a:off x="6078330" y="1063502"/>
            <a:ext cx="270298" cy="270298"/>
          </a:xfrm>
          <a:custGeom>
            <a:avLst/>
            <a:gdLst>
              <a:gd name="T0" fmla="*/ 256 w 512"/>
              <a:gd name="T1" fmla="*/ 512 h 512"/>
              <a:gd name="T2" fmla="*/ 512 w 512"/>
              <a:gd name="T3" fmla="*/ 256 h 512"/>
              <a:gd name="T4" fmla="*/ 256 w 512"/>
              <a:gd name="T5" fmla="*/ 0 h 512"/>
              <a:gd name="T6" fmla="*/ 0 w 512"/>
              <a:gd name="T7" fmla="*/ 256 h 512"/>
              <a:gd name="T8" fmla="*/ 256 w 512"/>
              <a:gd name="T9" fmla="*/ 512 h 512"/>
              <a:gd name="T10" fmla="*/ 256 w 512"/>
              <a:gd name="T11" fmla="*/ 48 h 512"/>
              <a:gd name="T12" fmla="*/ 464 w 512"/>
              <a:gd name="T13" fmla="*/ 256 h 512"/>
              <a:gd name="T14" fmla="*/ 256 w 512"/>
              <a:gd name="T15" fmla="*/ 464 h 512"/>
              <a:gd name="T16" fmla="*/ 48 w 512"/>
              <a:gd name="T17" fmla="*/ 256 h 512"/>
              <a:gd name="T18" fmla="*/ 256 w 512"/>
              <a:gd name="T19" fmla="*/ 48 h 512"/>
              <a:gd name="T20" fmla="*/ 400 w 512"/>
              <a:gd name="T21" fmla="*/ 128 h 512"/>
              <a:gd name="T22" fmla="*/ 416 w 512"/>
              <a:gd name="T23" fmla="*/ 144 h 512"/>
              <a:gd name="T24" fmla="*/ 416 w 512"/>
              <a:gd name="T25" fmla="*/ 192 h 512"/>
              <a:gd name="T26" fmla="*/ 384 w 512"/>
              <a:gd name="T27" fmla="*/ 224 h 512"/>
              <a:gd name="T28" fmla="*/ 320 w 512"/>
              <a:gd name="T29" fmla="*/ 224 h 512"/>
              <a:gd name="T30" fmla="*/ 288 w 512"/>
              <a:gd name="T31" fmla="*/ 192 h 512"/>
              <a:gd name="T32" fmla="*/ 224 w 512"/>
              <a:gd name="T33" fmla="*/ 192 h 512"/>
              <a:gd name="T34" fmla="*/ 192 w 512"/>
              <a:gd name="T35" fmla="*/ 224 h 512"/>
              <a:gd name="T36" fmla="*/ 128 w 512"/>
              <a:gd name="T37" fmla="*/ 224 h 512"/>
              <a:gd name="T38" fmla="*/ 96 w 512"/>
              <a:gd name="T39" fmla="*/ 192 h 512"/>
              <a:gd name="T40" fmla="*/ 96 w 512"/>
              <a:gd name="T41" fmla="*/ 144 h 512"/>
              <a:gd name="T42" fmla="*/ 112 w 512"/>
              <a:gd name="T43" fmla="*/ 128 h 512"/>
              <a:gd name="T44" fmla="*/ 208 w 512"/>
              <a:gd name="T45" fmla="*/ 128 h 512"/>
              <a:gd name="T46" fmla="*/ 224 w 512"/>
              <a:gd name="T47" fmla="*/ 144 h 512"/>
              <a:gd name="T48" fmla="*/ 224 w 512"/>
              <a:gd name="T49" fmla="*/ 160 h 512"/>
              <a:gd name="T50" fmla="*/ 288 w 512"/>
              <a:gd name="T51" fmla="*/ 160 h 512"/>
              <a:gd name="T52" fmla="*/ 288 w 512"/>
              <a:gd name="T53" fmla="*/ 144 h 512"/>
              <a:gd name="T54" fmla="*/ 304 w 512"/>
              <a:gd name="T55" fmla="*/ 128 h 512"/>
              <a:gd name="T56" fmla="*/ 400 w 512"/>
              <a:gd name="T57" fmla="*/ 128 h 512"/>
              <a:gd name="T58" fmla="*/ 256 w 512"/>
              <a:gd name="T59" fmla="*/ 384 h 512"/>
              <a:gd name="T60" fmla="*/ 366 w 512"/>
              <a:gd name="T61" fmla="*/ 322 h 512"/>
              <a:gd name="T62" fmla="*/ 393 w 512"/>
              <a:gd name="T63" fmla="*/ 338 h 512"/>
              <a:gd name="T64" fmla="*/ 256 w 512"/>
              <a:gd name="T65" fmla="*/ 416 h 512"/>
              <a:gd name="T66" fmla="*/ 188 w 512"/>
              <a:gd name="T67" fmla="*/ 401 h 512"/>
              <a:gd name="T68" fmla="*/ 205 w 512"/>
              <a:gd name="T69" fmla="*/ 373 h 512"/>
              <a:gd name="T70" fmla="*/ 256 w 512"/>
              <a:gd name="T71" fmla="*/ 384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512" h="512">
                <a:moveTo>
                  <a:pt x="256" y="512"/>
                </a:move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lose/>
                <a:moveTo>
                  <a:pt x="256" y="48"/>
                </a:move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lose/>
                <a:moveTo>
                  <a:pt x="400" y="128"/>
                </a:moveTo>
                <a:cubicBezTo>
                  <a:pt x="409" y="128"/>
                  <a:pt x="416" y="135"/>
                  <a:pt x="416" y="144"/>
                </a:cubicBezTo>
                <a:cubicBezTo>
                  <a:pt x="416" y="192"/>
                  <a:pt x="416" y="192"/>
                  <a:pt x="416" y="192"/>
                </a:cubicBezTo>
                <a:cubicBezTo>
                  <a:pt x="416" y="210"/>
                  <a:pt x="402" y="224"/>
                  <a:pt x="384" y="224"/>
                </a:cubicBezTo>
                <a:cubicBezTo>
                  <a:pt x="320" y="224"/>
                  <a:pt x="320" y="224"/>
                  <a:pt x="320" y="224"/>
                </a:cubicBezTo>
                <a:cubicBezTo>
                  <a:pt x="302" y="224"/>
                  <a:pt x="288" y="210"/>
                  <a:pt x="288" y="192"/>
                </a:cubicBezTo>
                <a:cubicBezTo>
                  <a:pt x="224" y="192"/>
                  <a:pt x="224" y="192"/>
                  <a:pt x="224" y="192"/>
                </a:cubicBezTo>
                <a:cubicBezTo>
                  <a:pt x="224" y="210"/>
                  <a:pt x="210" y="224"/>
                  <a:pt x="192" y="224"/>
                </a:cubicBezTo>
                <a:cubicBezTo>
                  <a:pt x="128" y="224"/>
                  <a:pt x="128" y="224"/>
                  <a:pt x="128" y="224"/>
                </a:cubicBezTo>
                <a:cubicBezTo>
                  <a:pt x="110" y="224"/>
                  <a:pt x="96" y="210"/>
                  <a:pt x="96" y="192"/>
                </a:cubicBezTo>
                <a:cubicBezTo>
                  <a:pt x="96" y="144"/>
                  <a:pt x="96" y="144"/>
                  <a:pt x="96" y="144"/>
                </a:cubicBezTo>
                <a:cubicBezTo>
                  <a:pt x="96" y="135"/>
                  <a:pt x="103" y="128"/>
                  <a:pt x="112" y="128"/>
                </a:cubicBezTo>
                <a:cubicBezTo>
                  <a:pt x="208" y="128"/>
                  <a:pt x="208" y="128"/>
                  <a:pt x="208" y="128"/>
                </a:cubicBezTo>
                <a:cubicBezTo>
                  <a:pt x="217" y="128"/>
                  <a:pt x="224" y="135"/>
                  <a:pt x="224" y="144"/>
                </a:cubicBezTo>
                <a:cubicBezTo>
                  <a:pt x="224" y="160"/>
                  <a:pt x="224" y="160"/>
                  <a:pt x="224" y="160"/>
                </a:cubicBezTo>
                <a:cubicBezTo>
                  <a:pt x="288" y="160"/>
                  <a:pt x="288" y="160"/>
                  <a:pt x="288" y="160"/>
                </a:cubicBezTo>
                <a:cubicBezTo>
                  <a:pt x="288" y="144"/>
                  <a:pt x="288" y="144"/>
                  <a:pt x="288" y="144"/>
                </a:cubicBezTo>
                <a:cubicBezTo>
                  <a:pt x="288" y="135"/>
                  <a:pt x="295" y="128"/>
                  <a:pt x="304" y="128"/>
                </a:cubicBezTo>
                <a:lnTo>
                  <a:pt x="400" y="128"/>
                </a:lnTo>
                <a:close/>
                <a:moveTo>
                  <a:pt x="256" y="384"/>
                </a:moveTo>
                <a:cubicBezTo>
                  <a:pt x="303" y="384"/>
                  <a:pt x="343" y="359"/>
                  <a:pt x="366" y="322"/>
                </a:cubicBezTo>
                <a:cubicBezTo>
                  <a:pt x="393" y="338"/>
                  <a:pt x="393" y="338"/>
                  <a:pt x="393" y="338"/>
                </a:cubicBezTo>
                <a:cubicBezTo>
                  <a:pt x="365" y="385"/>
                  <a:pt x="314" y="416"/>
                  <a:pt x="256" y="416"/>
                </a:cubicBezTo>
                <a:cubicBezTo>
                  <a:pt x="232" y="416"/>
                  <a:pt x="209" y="411"/>
                  <a:pt x="188" y="401"/>
                </a:cubicBezTo>
                <a:cubicBezTo>
                  <a:pt x="205" y="373"/>
                  <a:pt x="205" y="373"/>
                  <a:pt x="205" y="373"/>
                </a:cubicBezTo>
                <a:cubicBezTo>
                  <a:pt x="220" y="380"/>
                  <a:pt x="238" y="384"/>
                  <a:pt x="256" y="38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5" name="Freeform 505"/>
          <p:cNvSpPr>
            <a:spLocks noEditPoints="1"/>
          </p:cNvSpPr>
          <p:nvPr/>
        </p:nvSpPr>
        <p:spPr bwMode="auto">
          <a:xfrm>
            <a:off x="5091032" y="4074105"/>
            <a:ext cx="331247" cy="331247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56 w 512"/>
              <a:gd name="T11" fmla="*/ 416 h 512"/>
              <a:gd name="T12" fmla="*/ 188 w 512"/>
              <a:gd name="T13" fmla="*/ 401 h 512"/>
              <a:gd name="T14" fmla="*/ 205 w 512"/>
              <a:gd name="T15" fmla="*/ 373 h 512"/>
              <a:gd name="T16" fmla="*/ 256 w 512"/>
              <a:gd name="T17" fmla="*/ 384 h 512"/>
              <a:gd name="T18" fmla="*/ 366 w 512"/>
              <a:gd name="T19" fmla="*/ 322 h 512"/>
              <a:gd name="T20" fmla="*/ 393 w 512"/>
              <a:gd name="T21" fmla="*/ 338 h 512"/>
              <a:gd name="T22" fmla="*/ 256 w 512"/>
              <a:gd name="T23" fmla="*/ 416 h 512"/>
              <a:gd name="T24" fmla="*/ 416 w 512"/>
              <a:gd name="T25" fmla="*/ 192 h 512"/>
              <a:gd name="T26" fmla="*/ 384 w 512"/>
              <a:gd name="T27" fmla="*/ 224 h 512"/>
              <a:gd name="T28" fmla="*/ 320 w 512"/>
              <a:gd name="T29" fmla="*/ 224 h 512"/>
              <a:gd name="T30" fmla="*/ 288 w 512"/>
              <a:gd name="T31" fmla="*/ 192 h 512"/>
              <a:gd name="T32" fmla="*/ 224 w 512"/>
              <a:gd name="T33" fmla="*/ 192 h 512"/>
              <a:gd name="T34" fmla="*/ 192 w 512"/>
              <a:gd name="T35" fmla="*/ 224 h 512"/>
              <a:gd name="T36" fmla="*/ 128 w 512"/>
              <a:gd name="T37" fmla="*/ 224 h 512"/>
              <a:gd name="T38" fmla="*/ 96 w 512"/>
              <a:gd name="T39" fmla="*/ 192 h 512"/>
              <a:gd name="T40" fmla="*/ 96 w 512"/>
              <a:gd name="T41" fmla="*/ 144 h 512"/>
              <a:gd name="T42" fmla="*/ 112 w 512"/>
              <a:gd name="T43" fmla="*/ 128 h 512"/>
              <a:gd name="T44" fmla="*/ 208 w 512"/>
              <a:gd name="T45" fmla="*/ 128 h 512"/>
              <a:gd name="T46" fmla="*/ 224 w 512"/>
              <a:gd name="T47" fmla="*/ 144 h 512"/>
              <a:gd name="T48" fmla="*/ 224 w 512"/>
              <a:gd name="T49" fmla="*/ 160 h 512"/>
              <a:gd name="T50" fmla="*/ 288 w 512"/>
              <a:gd name="T51" fmla="*/ 160 h 512"/>
              <a:gd name="T52" fmla="*/ 288 w 512"/>
              <a:gd name="T53" fmla="*/ 144 h 512"/>
              <a:gd name="T54" fmla="*/ 304 w 512"/>
              <a:gd name="T55" fmla="*/ 128 h 512"/>
              <a:gd name="T56" fmla="*/ 400 w 512"/>
              <a:gd name="T57" fmla="*/ 128 h 512"/>
              <a:gd name="T58" fmla="*/ 416 w 512"/>
              <a:gd name="T59" fmla="*/ 144 h 512"/>
              <a:gd name="T60" fmla="*/ 416 w 512"/>
              <a:gd name="T61" fmla="*/ 192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56" y="416"/>
                </a:moveTo>
                <a:cubicBezTo>
                  <a:pt x="232" y="416"/>
                  <a:pt x="209" y="411"/>
                  <a:pt x="188" y="401"/>
                </a:cubicBezTo>
                <a:cubicBezTo>
                  <a:pt x="205" y="373"/>
                  <a:pt x="205" y="373"/>
                  <a:pt x="205" y="373"/>
                </a:cubicBezTo>
                <a:cubicBezTo>
                  <a:pt x="220" y="380"/>
                  <a:pt x="238" y="384"/>
                  <a:pt x="256" y="384"/>
                </a:cubicBezTo>
                <a:cubicBezTo>
                  <a:pt x="303" y="384"/>
                  <a:pt x="343" y="359"/>
                  <a:pt x="366" y="322"/>
                </a:cubicBezTo>
                <a:cubicBezTo>
                  <a:pt x="393" y="338"/>
                  <a:pt x="393" y="338"/>
                  <a:pt x="393" y="338"/>
                </a:cubicBezTo>
                <a:cubicBezTo>
                  <a:pt x="365" y="385"/>
                  <a:pt x="314" y="416"/>
                  <a:pt x="256" y="416"/>
                </a:cubicBezTo>
                <a:close/>
                <a:moveTo>
                  <a:pt x="416" y="192"/>
                </a:moveTo>
                <a:cubicBezTo>
                  <a:pt x="416" y="210"/>
                  <a:pt x="402" y="224"/>
                  <a:pt x="384" y="224"/>
                </a:cubicBezTo>
                <a:cubicBezTo>
                  <a:pt x="320" y="224"/>
                  <a:pt x="320" y="224"/>
                  <a:pt x="320" y="224"/>
                </a:cubicBezTo>
                <a:cubicBezTo>
                  <a:pt x="302" y="224"/>
                  <a:pt x="288" y="210"/>
                  <a:pt x="288" y="192"/>
                </a:cubicBezTo>
                <a:cubicBezTo>
                  <a:pt x="224" y="192"/>
                  <a:pt x="224" y="192"/>
                  <a:pt x="224" y="192"/>
                </a:cubicBezTo>
                <a:cubicBezTo>
                  <a:pt x="224" y="210"/>
                  <a:pt x="210" y="224"/>
                  <a:pt x="192" y="224"/>
                </a:cubicBezTo>
                <a:cubicBezTo>
                  <a:pt x="128" y="224"/>
                  <a:pt x="128" y="224"/>
                  <a:pt x="128" y="224"/>
                </a:cubicBezTo>
                <a:cubicBezTo>
                  <a:pt x="110" y="224"/>
                  <a:pt x="96" y="210"/>
                  <a:pt x="96" y="192"/>
                </a:cubicBezTo>
                <a:cubicBezTo>
                  <a:pt x="96" y="144"/>
                  <a:pt x="96" y="144"/>
                  <a:pt x="96" y="144"/>
                </a:cubicBezTo>
                <a:cubicBezTo>
                  <a:pt x="96" y="135"/>
                  <a:pt x="103" y="128"/>
                  <a:pt x="112" y="128"/>
                </a:cubicBezTo>
                <a:cubicBezTo>
                  <a:pt x="208" y="128"/>
                  <a:pt x="208" y="128"/>
                  <a:pt x="208" y="128"/>
                </a:cubicBezTo>
                <a:cubicBezTo>
                  <a:pt x="217" y="128"/>
                  <a:pt x="224" y="135"/>
                  <a:pt x="224" y="144"/>
                </a:cubicBezTo>
                <a:cubicBezTo>
                  <a:pt x="224" y="160"/>
                  <a:pt x="224" y="160"/>
                  <a:pt x="224" y="160"/>
                </a:cubicBezTo>
                <a:cubicBezTo>
                  <a:pt x="288" y="160"/>
                  <a:pt x="288" y="160"/>
                  <a:pt x="288" y="160"/>
                </a:cubicBezTo>
                <a:cubicBezTo>
                  <a:pt x="288" y="144"/>
                  <a:pt x="288" y="144"/>
                  <a:pt x="288" y="144"/>
                </a:cubicBezTo>
                <a:cubicBezTo>
                  <a:pt x="288" y="135"/>
                  <a:pt x="295" y="128"/>
                  <a:pt x="304" y="128"/>
                </a:cubicBezTo>
                <a:cubicBezTo>
                  <a:pt x="400" y="128"/>
                  <a:pt x="400" y="128"/>
                  <a:pt x="400" y="128"/>
                </a:cubicBezTo>
                <a:cubicBezTo>
                  <a:pt x="409" y="128"/>
                  <a:pt x="416" y="135"/>
                  <a:pt x="416" y="144"/>
                </a:cubicBezTo>
                <a:lnTo>
                  <a:pt x="416" y="19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6" name="Freeform 506"/>
          <p:cNvSpPr>
            <a:spLocks noEditPoints="1"/>
          </p:cNvSpPr>
          <p:nvPr/>
        </p:nvSpPr>
        <p:spPr bwMode="auto">
          <a:xfrm>
            <a:off x="4668623" y="2700819"/>
            <a:ext cx="253259" cy="253259"/>
          </a:xfrm>
          <a:custGeom>
            <a:avLst/>
            <a:gdLst>
              <a:gd name="T0" fmla="*/ 256 w 512"/>
              <a:gd name="T1" fmla="*/ 512 h 512"/>
              <a:gd name="T2" fmla="*/ 512 w 512"/>
              <a:gd name="T3" fmla="*/ 256 h 512"/>
              <a:gd name="T4" fmla="*/ 256 w 512"/>
              <a:gd name="T5" fmla="*/ 0 h 512"/>
              <a:gd name="T6" fmla="*/ 0 w 512"/>
              <a:gd name="T7" fmla="*/ 256 h 512"/>
              <a:gd name="T8" fmla="*/ 256 w 512"/>
              <a:gd name="T9" fmla="*/ 512 h 512"/>
              <a:gd name="T10" fmla="*/ 256 w 512"/>
              <a:gd name="T11" fmla="*/ 48 h 512"/>
              <a:gd name="T12" fmla="*/ 464 w 512"/>
              <a:gd name="T13" fmla="*/ 256 h 512"/>
              <a:gd name="T14" fmla="*/ 256 w 512"/>
              <a:gd name="T15" fmla="*/ 464 h 512"/>
              <a:gd name="T16" fmla="*/ 48 w 512"/>
              <a:gd name="T17" fmla="*/ 256 h 512"/>
              <a:gd name="T18" fmla="*/ 256 w 512"/>
              <a:gd name="T19" fmla="*/ 48 h 512"/>
              <a:gd name="T20" fmla="*/ 352 w 512"/>
              <a:gd name="T21" fmla="*/ 390 h 512"/>
              <a:gd name="T22" fmla="*/ 256 w 512"/>
              <a:gd name="T23" fmla="*/ 336 h 512"/>
              <a:gd name="T24" fmla="*/ 160 w 512"/>
              <a:gd name="T25" fmla="*/ 390 h 512"/>
              <a:gd name="T26" fmla="*/ 119 w 512"/>
              <a:gd name="T27" fmla="*/ 366 h 512"/>
              <a:gd name="T28" fmla="*/ 256 w 512"/>
              <a:gd name="T29" fmla="*/ 288 h 512"/>
              <a:gd name="T30" fmla="*/ 393 w 512"/>
              <a:gd name="T31" fmla="*/ 366 h 512"/>
              <a:gd name="T32" fmla="*/ 352 w 512"/>
              <a:gd name="T33" fmla="*/ 390 h 512"/>
              <a:gd name="T34" fmla="*/ 384 w 512"/>
              <a:gd name="T35" fmla="*/ 140 h 512"/>
              <a:gd name="T36" fmla="*/ 372 w 512"/>
              <a:gd name="T37" fmla="*/ 160 h 512"/>
              <a:gd name="T38" fmla="*/ 343 w 512"/>
              <a:gd name="T39" fmla="*/ 170 h 512"/>
              <a:gd name="T40" fmla="*/ 352 w 512"/>
              <a:gd name="T41" fmla="*/ 192 h 512"/>
              <a:gd name="T42" fmla="*/ 320 w 512"/>
              <a:gd name="T43" fmla="*/ 224 h 512"/>
              <a:gd name="T44" fmla="*/ 288 w 512"/>
              <a:gd name="T45" fmla="*/ 192 h 512"/>
              <a:gd name="T46" fmla="*/ 288 w 512"/>
              <a:gd name="T47" fmla="*/ 190 h 512"/>
              <a:gd name="T48" fmla="*/ 329 w 512"/>
              <a:gd name="T49" fmla="*/ 142 h 512"/>
              <a:gd name="T50" fmla="*/ 364 w 512"/>
              <a:gd name="T51" fmla="*/ 128 h 512"/>
              <a:gd name="T52" fmla="*/ 384 w 512"/>
              <a:gd name="T53" fmla="*/ 140 h 512"/>
              <a:gd name="T54" fmla="*/ 128 w 512"/>
              <a:gd name="T55" fmla="*/ 140 h 512"/>
              <a:gd name="T56" fmla="*/ 148 w 512"/>
              <a:gd name="T57" fmla="*/ 128 h 512"/>
              <a:gd name="T58" fmla="*/ 183 w 512"/>
              <a:gd name="T59" fmla="*/ 142 h 512"/>
              <a:gd name="T60" fmla="*/ 224 w 512"/>
              <a:gd name="T61" fmla="*/ 190 h 512"/>
              <a:gd name="T62" fmla="*/ 224 w 512"/>
              <a:gd name="T63" fmla="*/ 192 h 512"/>
              <a:gd name="T64" fmla="*/ 192 w 512"/>
              <a:gd name="T65" fmla="*/ 224 h 512"/>
              <a:gd name="T66" fmla="*/ 160 w 512"/>
              <a:gd name="T67" fmla="*/ 192 h 512"/>
              <a:gd name="T68" fmla="*/ 169 w 512"/>
              <a:gd name="T69" fmla="*/ 170 h 512"/>
              <a:gd name="T70" fmla="*/ 140 w 512"/>
              <a:gd name="T71" fmla="*/ 160 h 512"/>
              <a:gd name="T72" fmla="*/ 128 w 512"/>
              <a:gd name="T73" fmla="*/ 14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512" h="512">
                <a:moveTo>
                  <a:pt x="256" y="512"/>
                </a:move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lose/>
                <a:moveTo>
                  <a:pt x="256" y="48"/>
                </a:move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lose/>
                <a:moveTo>
                  <a:pt x="352" y="390"/>
                </a:moveTo>
                <a:cubicBezTo>
                  <a:pt x="332" y="358"/>
                  <a:pt x="297" y="336"/>
                  <a:pt x="256" y="336"/>
                </a:cubicBezTo>
                <a:cubicBezTo>
                  <a:pt x="215" y="336"/>
                  <a:pt x="180" y="358"/>
                  <a:pt x="160" y="390"/>
                </a:cubicBezTo>
                <a:cubicBezTo>
                  <a:pt x="119" y="366"/>
                  <a:pt x="119" y="366"/>
                  <a:pt x="119" y="366"/>
                </a:cubicBezTo>
                <a:cubicBezTo>
                  <a:pt x="147" y="319"/>
                  <a:pt x="198" y="288"/>
                  <a:pt x="256" y="288"/>
                </a:cubicBezTo>
                <a:cubicBezTo>
                  <a:pt x="314" y="288"/>
                  <a:pt x="365" y="319"/>
                  <a:pt x="393" y="366"/>
                </a:cubicBezTo>
                <a:lnTo>
                  <a:pt x="352" y="390"/>
                </a:lnTo>
                <a:close/>
                <a:moveTo>
                  <a:pt x="384" y="140"/>
                </a:moveTo>
                <a:cubicBezTo>
                  <a:pt x="386" y="149"/>
                  <a:pt x="380" y="157"/>
                  <a:pt x="372" y="160"/>
                </a:cubicBezTo>
                <a:cubicBezTo>
                  <a:pt x="363" y="162"/>
                  <a:pt x="353" y="166"/>
                  <a:pt x="343" y="170"/>
                </a:cubicBezTo>
                <a:cubicBezTo>
                  <a:pt x="349" y="176"/>
                  <a:pt x="352" y="184"/>
                  <a:pt x="352" y="192"/>
                </a:cubicBezTo>
                <a:cubicBezTo>
                  <a:pt x="352" y="210"/>
                  <a:pt x="338" y="224"/>
                  <a:pt x="320" y="224"/>
                </a:cubicBezTo>
                <a:cubicBezTo>
                  <a:pt x="302" y="224"/>
                  <a:pt x="288" y="210"/>
                  <a:pt x="288" y="192"/>
                </a:cubicBezTo>
                <a:cubicBezTo>
                  <a:pt x="288" y="191"/>
                  <a:pt x="288" y="191"/>
                  <a:pt x="288" y="190"/>
                </a:cubicBezTo>
                <a:cubicBezTo>
                  <a:pt x="289" y="167"/>
                  <a:pt x="311" y="151"/>
                  <a:pt x="329" y="142"/>
                </a:cubicBezTo>
                <a:cubicBezTo>
                  <a:pt x="346" y="133"/>
                  <a:pt x="363" y="129"/>
                  <a:pt x="364" y="128"/>
                </a:cubicBezTo>
                <a:cubicBezTo>
                  <a:pt x="373" y="126"/>
                  <a:pt x="381" y="132"/>
                  <a:pt x="384" y="140"/>
                </a:cubicBezTo>
                <a:close/>
                <a:moveTo>
                  <a:pt x="128" y="140"/>
                </a:moveTo>
                <a:cubicBezTo>
                  <a:pt x="131" y="132"/>
                  <a:pt x="139" y="126"/>
                  <a:pt x="148" y="128"/>
                </a:cubicBezTo>
                <a:cubicBezTo>
                  <a:pt x="149" y="129"/>
                  <a:pt x="166" y="133"/>
                  <a:pt x="183" y="142"/>
                </a:cubicBezTo>
                <a:cubicBezTo>
                  <a:pt x="201" y="151"/>
                  <a:pt x="223" y="167"/>
                  <a:pt x="224" y="190"/>
                </a:cubicBezTo>
                <a:cubicBezTo>
                  <a:pt x="224" y="191"/>
                  <a:pt x="224" y="191"/>
                  <a:pt x="224" y="192"/>
                </a:cubicBezTo>
                <a:cubicBezTo>
                  <a:pt x="224" y="210"/>
                  <a:pt x="210" y="224"/>
                  <a:pt x="192" y="224"/>
                </a:cubicBezTo>
                <a:cubicBezTo>
                  <a:pt x="174" y="224"/>
                  <a:pt x="160" y="210"/>
                  <a:pt x="160" y="192"/>
                </a:cubicBezTo>
                <a:cubicBezTo>
                  <a:pt x="160" y="184"/>
                  <a:pt x="163" y="176"/>
                  <a:pt x="169" y="170"/>
                </a:cubicBezTo>
                <a:cubicBezTo>
                  <a:pt x="159" y="166"/>
                  <a:pt x="149" y="162"/>
                  <a:pt x="140" y="160"/>
                </a:cubicBezTo>
                <a:cubicBezTo>
                  <a:pt x="132" y="157"/>
                  <a:pt x="126" y="149"/>
                  <a:pt x="128" y="14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7" name="Freeform 507"/>
          <p:cNvSpPr>
            <a:spLocks noEditPoints="1"/>
          </p:cNvSpPr>
          <p:nvPr/>
        </p:nvSpPr>
        <p:spPr bwMode="auto">
          <a:xfrm>
            <a:off x="8193653" y="2231138"/>
            <a:ext cx="447675" cy="449263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88 w 512"/>
              <a:gd name="T11" fmla="*/ 190 h 512"/>
              <a:gd name="T12" fmla="*/ 329 w 512"/>
              <a:gd name="T13" fmla="*/ 142 h 512"/>
              <a:gd name="T14" fmla="*/ 364 w 512"/>
              <a:gd name="T15" fmla="*/ 128 h 512"/>
              <a:gd name="T16" fmla="*/ 384 w 512"/>
              <a:gd name="T17" fmla="*/ 140 h 512"/>
              <a:gd name="T18" fmla="*/ 372 w 512"/>
              <a:gd name="T19" fmla="*/ 160 h 512"/>
              <a:gd name="T20" fmla="*/ 343 w 512"/>
              <a:gd name="T21" fmla="*/ 170 h 512"/>
              <a:gd name="T22" fmla="*/ 352 w 512"/>
              <a:gd name="T23" fmla="*/ 192 h 512"/>
              <a:gd name="T24" fmla="*/ 320 w 512"/>
              <a:gd name="T25" fmla="*/ 224 h 512"/>
              <a:gd name="T26" fmla="*/ 288 w 512"/>
              <a:gd name="T27" fmla="*/ 192 h 512"/>
              <a:gd name="T28" fmla="*/ 288 w 512"/>
              <a:gd name="T29" fmla="*/ 190 h 512"/>
              <a:gd name="T30" fmla="*/ 128 w 512"/>
              <a:gd name="T31" fmla="*/ 140 h 512"/>
              <a:gd name="T32" fmla="*/ 148 w 512"/>
              <a:gd name="T33" fmla="*/ 128 h 512"/>
              <a:gd name="T34" fmla="*/ 183 w 512"/>
              <a:gd name="T35" fmla="*/ 142 h 512"/>
              <a:gd name="T36" fmla="*/ 224 w 512"/>
              <a:gd name="T37" fmla="*/ 190 h 512"/>
              <a:gd name="T38" fmla="*/ 224 w 512"/>
              <a:gd name="T39" fmla="*/ 192 h 512"/>
              <a:gd name="T40" fmla="*/ 192 w 512"/>
              <a:gd name="T41" fmla="*/ 224 h 512"/>
              <a:gd name="T42" fmla="*/ 160 w 512"/>
              <a:gd name="T43" fmla="*/ 192 h 512"/>
              <a:gd name="T44" fmla="*/ 169 w 512"/>
              <a:gd name="T45" fmla="*/ 170 h 512"/>
              <a:gd name="T46" fmla="*/ 140 w 512"/>
              <a:gd name="T47" fmla="*/ 160 h 512"/>
              <a:gd name="T48" fmla="*/ 128 w 512"/>
              <a:gd name="T49" fmla="*/ 140 h 512"/>
              <a:gd name="T50" fmla="*/ 352 w 512"/>
              <a:gd name="T51" fmla="*/ 390 h 512"/>
              <a:gd name="T52" fmla="*/ 256 w 512"/>
              <a:gd name="T53" fmla="*/ 336 h 512"/>
              <a:gd name="T54" fmla="*/ 160 w 512"/>
              <a:gd name="T55" fmla="*/ 390 h 512"/>
              <a:gd name="T56" fmla="*/ 119 w 512"/>
              <a:gd name="T57" fmla="*/ 366 h 512"/>
              <a:gd name="T58" fmla="*/ 256 w 512"/>
              <a:gd name="T59" fmla="*/ 288 h 512"/>
              <a:gd name="T60" fmla="*/ 393 w 512"/>
              <a:gd name="T61" fmla="*/ 366 h 512"/>
              <a:gd name="T62" fmla="*/ 352 w 512"/>
              <a:gd name="T63" fmla="*/ 39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88" y="190"/>
                </a:moveTo>
                <a:cubicBezTo>
                  <a:pt x="289" y="167"/>
                  <a:pt x="311" y="151"/>
                  <a:pt x="329" y="142"/>
                </a:cubicBezTo>
                <a:cubicBezTo>
                  <a:pt x="346" y="133"/>
                  <a:pt x="363" y="129"/>
                  <a:pt x="364" y="128"/>
                </a:cubicBezTo>
                <a:cubicBezTo>
                  <a:pt x="373" y="126"/>
                  <a:pt x="381" y="132"/>
                  <a:pt x="384" y="140"/>
                </a:cubicBezTo>
                <a:cubicBezTo>
                  <a:pt x="386" y="149"/>
                  <a:pt x="380" y="157"/>
                  <a:pt x="372" y="160"/>
                </a:cubicBezTo>
                <a:cubicBezTo>
                  <a:pt x="363" y="162"/>
                  <a:pt x="353" y="166"/>
                  <a:pt x="343" y="170"/>
                </a:cubicBezTo>
                <a:cubicBezTo>
                  <a:pt x="349" y="176"/>
                  <a:pt x="352" y="184"/>
                  <a:pt x="352" y="192"/>
                </a:cubicBezTo>
                <a:cubicBezTo>
                  <a:pt x="352" y="210"/>
                  <a:pt x="338" y="224"/>
                  <a:pt x="320" y="224"/>
                </a:cubicBezTo>
                <a:cubicBezTo>
                  <a:pt x="302" y="224"/>
                  <a:pt x="288" y="210"/>
                  <a:pt x="288" y="192"/>
                </a:cubicBezTo>
                <a:cubicBezTo>
                  <a:pt x="288" y="191"/>
                  <a:pt x="288" y="191"/>
                  <a:pt x="288" y="190"/>
                </a:cubicBezTo>
                <a:close/>
                <a:moveTo>
                  <a:pt x="128" y="140"/>
                </a:moveTo>
                <a:cubicBezTo>
                  <a:pt x="131" y="132"/>
                  <a:pt x="139" y="126"/>
                  <a:pt x="148" y="128"/>
                </a:cubicBezTo>
                <a:cubicBezTo>
                  <a:pt x="149" y="129"/>
                  <a:pt x="166" y="133"/>
                  <a:pt x="183" y="142"/>
                </a:cubicBezTo>
                <a:cubicBezTo>
                  <a:pt x="201" y="151"/>
                  <a:pt x="223" y="167"/>
                  <a:pt x="224" y="190"/>
                </a:cubicBezTo>
                <a:cubicBezTo>
                  <a:pt x="224" y="191"/>
                  <a:pt x="224" y="191"/>
                  <a:pt x="224" y="192"/>
                </a:cubicBezTo>
                <a:cubicBezTo>
                  <a:pt x="224" y="210"/>
                  <a:pt x="210" y="224"/>
                  <a:pt x="192" y="224"/>
                </a:cubicBezTo>
                <a:cubicBezTo>
                  <a:pt x="174" y="224"/>
                  <a:pt x="160" y="210"/>
                  <a:pt x="160" y="192"/>
                </a:cubicBezTo>
                <a:cubicBezTo>
                  <a:pt x="160" y="184"/>
                  <a:pt x="163" y="176"/>
                  <a:pt x="169" y="170"/>
                </a:cubicBezTo>
                <a:cubicBezTo>
                  <a:pt x="159" y="166"/>
                  <a:pt x="149" y="162"/>
                  <a:pt x="140" y="160"/>
                </a:cubicBezTo>
                <a:cubicBezTo>
                  <a:pt x="132" y="157"/>
                  <a:pt x="126" y="149"/>
                  <a:pt x="128" y="140"/>
                </a:cubicBezTo>
                <a:close/>
                <a:moveTo>
                  <a:pt x="352" y="390"/>
                </a:moveTo>
                <a:cubicBezTo>
                  <a:pt x="332" y="358"/>
                  <a:pt x="297" y="336"/>
                  <a:pt x="256" y="336"/>
                </a:cubicBezTo>
                <a:cubicBezTo>
                  <a:pt x="215" y="336"/>
                  <a:pt x="180" y="358"/>
                  <a:pt x="160" y="390"/>
                </a:cubicBezTo>
                <a:cubicBezTo>
                  <a:pt x="119" y="366"/>
                  <a:pt x="119" y="366"/>
                  <a:pt x="119" y="366"/>
                </a:cubicBezTo>
                <a:cubicBezTo>
                  <a:pt x="147" y="319"/>
                  <a:pt x="198" y="288"/>
                  <a:pt x="256" y="288"/>
                </a:cubicBezTo>
                <a:cubicBezTo>
                  <a:pt x="314" y="288"/>
                  <a:pt x="365" y="319"/>
                  <a:pt x="393" y="366"/>
                </a:cubicBezTo>
                <a:lnTo>
                  <a:pt x="352" y="39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8" name="Freeform 510"/>
          <p:cNvSpPr>
            <a:spLocks noEditPoints="1"/>
          </p:cNvSpPr>
          <p:nvPr/>
        </p:nvSpPr>
        <p:spPr bwMode="auto">
          <a:xfrm>
            <a:off x="6595499" y="2259669"/>
            <a:ext cx="256518" cy="257428"/>
          </a:xfrm>
          <a:custGeom>
            <a:avLst/>
            <a:gdLst>
              <a:gd name="T0" fmla="*/ 256 w 512"/>
              <a:gd name="T1" fmla="*/ 512 h 512"/>
              <a:gd name="T2" fmla="*/ 512 w 512"/>
              <a:gd name="T3" fmla="*/ 256 h 512"/>
              <a:gd name="T4" fmla="*/ 256 w 512"/>
              <a:gd name="T5" fmla="*/ 0 h 512"/>
              <a:gd name="T6" fmla="*/ 0 w 512"/>
              <a:gd name="T7" fmla="*/ 256 h 512"/>
              <a:gd name="T8" fmla="*/ 256 w 512"/>
              <a:gd name="T9" fmla="*/ 512 h 512"/>
              <a:gd name="T10" fmla="*/ 256 w 512"/>
              <a:gd name="T11" fmla="*/ 48 h 512"/>
              <a:gd name="T12" fmla="*/ 464 w 512"/>
              <a:gd name="T13" fmla="*/ 256 h 512"/>
              <a:gd name="T14" fmla="*/ 256 w 512"/>
              <a:gd name="T15" fmla="*/ 464 h 512"/>
              <a:gd name="T16" fmla="*/ 48 w 512"/>
              <a:gd name="T17" fmla="*/ 256 h 512"/>
              <a:gd name="T18" fmla="*/ 256 w 512"/>
              <a:gd name="T19" fmla="*/ 48 h 512"/>
              <a:gd name="T20" fmla="*/ 192 w 512"/>
              <a:gd name="T21" fmla="*/ 352 h 512"/>
              <a:gd name="T22" fmla="*/ 256 w 512"/>
              <a:gd name="T23" fmla="*/ 288 h 512"/>
              <a:gd name="T24" fmla="*/ 320 w 512"/>
              <a:gd name="T25" fmla="*/ 352 h 512"/>
              <a:gd name="T26" fmla="*/ 256 w 512"/>
              <a:gd name="T27" fmla="*/ 416 h 512"/>
              <a:gd name="T28" fmla="*/ 192 w 512"/>
              <a:gd name="T29" fmla="*/ 352 h 512"/>
              <a:gd name="T30" fmla="*/ 320 w 512"/>
              <a:gd name="T31" fmla="*/ 176 h 512"/>
              <a:gd name="T32" fmla="*/ 352 w 512"/>
              <a:gd name="T33" fmla="*/ 128 h 512"/>
              <a:gd name="T34" fmla="*/ 384 w 512"/>
              <a:gd name="T35" fmla="*/ 176 h 512"/>
              <a:gd name="T36" fmla="*/ 352 w 512"/>
              <a:gd name="T37" fmla="*/ 224 h 512"/>
              <a:gd name="T38" fmla="*/ 320 w 512"/>
              <a:gd name="T39" fmla="*/ 176 h 512"/>
              <a:gd name="T40" fmla="*/ 128 w 512"/>
              <a:gd name="T41" fmla="*/ 176 h 512"/>
              <a:gd name="T42" fmla="*/ 160 w 512"/>
              <a:gd name="T43" fmla="*/ 128 h 512"/>
              <a:gd name="T44" fmla="*/ 192 w 512"/>
              <a:gd name="T45" fmla="*/ 176 h 512"/>
              <a:gd name="T46" fmla="*/ 160 w 512"/>
              <a:gd name="T47" fmla="*/ 224 h 512"/>
              <a:gd name="T48" fmla="*/ 128 w 512"/>
              <a:gd name="T49" fmla="*/ 176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512" h="512">
                <a:moveTo>
                  <a:pt x="256" y="512"/>
                </a:move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lose/>
                <a:moveTo>
                  <a:pt x="256" y="48"/>
                </a:move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lose/>
                <a:moveTo>
                  <a:pt x="192" y="352"/>
                </a:moveTo>
                <a:cubicBezTo>
                  <a:pt x="192" y="317"/>
                  <a:pt x="221" y="288"/>
                  <a:pt x="256" y="288"/>
                </a:cubicBezTo>
                <a:cubicBezTo>
                  <a:pt x="291" y="288"/>
                  <a:pt x="320" y="317"/>
                  <a:pt x="320" y="352"/>
                </a:cubicBezTo>
                <a:cubicBezTo>
                  <a:pt x="320" y="387"/>
                  <a:pt x="291" y="416"/>
                  <a:pt x="256" y="416"/>
                </a:cubicBezTo>
                <a:cubicBezTo>
                  <a:pt x="221" y="416"/>
                  <a:pt x="192" y="387"/>
                  <a:pt x="192" y="352"/>
                </a:cubicBezTo>
                <a:close/>
                <a:moveTo>
                  <a:pt x="320" y="176"/>
                </a:moveTo>
                <a:cubicBezTo>
                  <a:pt x="320" y="149"/>
                  <a:pt x="334" y="128"/>
                  <a:pt x="352" y="128"/>
                </a:cubicBezTo>
                <a:cubicBezTo>
                  <a:pt x="370" y="128"/>
                  <a:pt x="384" y="149"/>
                  <a:pt x="384" y="176"/>
                </a:cubicBezTo>
                <a:cubicBezTo>
                  <a:pt x="384" y="203"/>
                  <a:pt x="370" y="224"/>
                  <a:pt x="352" y="224"/>
                </a:cubicBezTo>
                <a:cubicBezTo>
                  <a:pt x="334" y="224"/>
                  <a:pt x="320" y="203"/>
                  <a:pt x="320" y="176"/>
                </a:cubicBezTo>
                <a:close/>
                <a:moveTo>
                  <a:pt x="128" y="176"/>
                </a:moveTo>
                <a:cubicBezTo>
                  <a:pt x="128" y="149"/>
                  <a:pt x="142" y="128"/>
                  <a:pt x="160" y="128"/>
                </a:cubicBezTo>
                <a:cubicBezTo>
                  <a:pt x="178" y="128"/>
                  <a:pt x="192" y="149"/>
                  <a:pt x="192" y="176"/>
                </a:cubicBezTo>
                <a:cubicBezTo>
                  <a:pt x="192" y="203"/>
                  <a:pt x="178" y="224"/>
                  <a:pt x="160" y="224"/>
                </a:cubicBezTo>
                <a:cubicBezTo>
                  <a:pt x="142" y="224"/>
                  <a:pt x="128" y="203"/>
                  <a:pt x="128" y="17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9" name="Freeform 511"/>
          <p:cNvSpPr>
            <a:spLocks noEditPoints="1"/>
          </p:cNvSpPr>
          <p:nvPr/>
        </p:nvSpPr>
        <p:spPr bwMode="auto">
          <a:xfrm>
            <a:off x="7879549" y="2182314"/>
            <a:ext cx="272661" cy="272661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160 w 512"/>
              <a:gd name="T11" fmla="*/ 224 h 512"/>
              <a:gd name="T12" fmla="*/ 128 w 512"/>
              <a:gd name="T13" fmla="*/ 176 h 512"/>
              <a:gd name="T14" fmla="*/ 160 w 512"/>
              <a:gd name="T15" fmla="*/ 128 h 512"/>
              <a:gd name="T16" fmla="*/ 192 w 512"/>
              <a:gd name="T17" fmla="*/ 176 h 512"/>
              <a:gd name="T18" fmla="*/ 160 w 512"/>
              <a:gd name="T19" fmla="*/ 224 h 512"/>
              <a:gd name="T20" fmla="*/ 256 w 512"/>
              <a:gd name="T21" fmla="*/ 416 h 512"/>
              <a:gd name="T22" fmla="*/ 192 w 512"/>
              <a:gd name="T23" fmla="*/ 352 h 512"/>
              <a:gd name="T24" fmla="*/ 256 w 512"/>
              <a:gd name="T25" fmla="*/ 288 h 512"/>
              <a:gd name="T26" fmla="*/ 320 w 512"/>
              <a:gd name="T27" fmla="*/ 352 h 512"/>
              <a:gd name="T28" fmla="*/ 256 w 512"/>
              <a:gd name="T29" fmla="*/ 416 h 512"/>
              <a:gd name="T30" fmla="*/ 352 w 512"/>
              <a:gd name="T31" fmla="*/ 224 h 512"/>
              <a:gd name="T32" fmla="*/ 320 w 512"/>
              <a:gd name="T33" fmla="*/ 176 h 512"/>
              <a:gd name="T34" fmla="*/ 352 w 512"/>
              <a:gd name="T35" fmla="*/ 128 h 512"/>
              <a:gd name="T36" fmla="*/ 384 w 512"/>
              <a:gd name="T37" fmla="*/ 176 h 512"/>
              <a:gd name="T38" fmla="*/ 352 w 512"/>
              <a:gd name="T39" fmla="*/ 224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160" y="224"/>
                </a:moveTo>
                <a:cubicBezTo>
                  <a:pt x="142" y="224"/>
                  <a:pt x="128" y="203"/>
                  <a:pt x="128" y="176"/>
                </a:cubicBezTo>
                <a:cubicBezTo>
                  <a:pt x="128" y="149"/>
                  <a:pt x="142" y="128"/>
                  <a:pt x="160" y="128"/>
                </a:cubicBezTo>
                <a:cubicBezTo>
                  <a:pt x="178" y="128"/>
                  <a:pt x="192" y="149"/>
                  <a:pt x="192" y="176"/>
                </a:cubicBezTo>
                <a:cubicBezTo>
                  <a:pt x="192" y="203"/>
                  <a:pt x="178" y="224"/>
                  <a:pt x="160" y="224"/>
                </a:cubicBezTo>
                <a:close/>
                <a:moveTo>
                  <a:pt x="256" y="416"/>
                </a:moveTo>
                <a:cubicBezTo>
                  <a:pt x="221" y="416"/>
                  <a:pt x="192" y="387"/>
                  <a:pt x="192" y="352"/>
                </a:cubicBezTo>
                <a:cubicBezTo>
                  <a:pt x="192" y="317"/>
                  <a:pt x="221" y="288"/>
                  <a:pt x="256" y="288"/>
                </a:cubicBezTo>
                <a:cubicBezTo>
                  <a:pt x="291" y="288"/>
                  <a:pt x="320" y="317"/>
                  <a:pt x="320" y="352"/>
                </a:cubicBezTo>
                <a:cubicBezTo>
                  <a:pt x="320" y="387"/>
                  <a:pt x="291" y="416"/>
                  <a:pt x="256" y="416"/>
                </a:cubicBezTo>
                <a:close/>
                <a:moveTo>
                  <a:pt x="352" y="224"/>
                </a:moveTo>
                <a:cubicBezTo>
                  <a:pt x="334" y="224"/>
                  <a:pt x="320" y="203"/>
                  <a:pt x="320" y="176"/>
                </a:cubicBezTo>
                <a:cubicBezTo>
                  <a:pt x="320" y="149"/>
                  <a:pt x="334" y="128"/>
                  <a:pt x="352" y="128"/>
                </a:cubicBezTo>
                <a:cubicBezTo>
                  <a:pt x="370" y="128"/>
                  <a:pt x="384" y="149"/>
                  <a:pt x="384" y="176"/>
                </a:cubicBezTo>
                <a:cubicBezTo>
                  <a:pt x="384" y="203"/>
                  <a:pt x="370" y="224"/>
                  <a:pt x="352" y="22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0" name="Freeform 512"/>
          <p:cNvSpPr>
            <a:spLocks noEditPoints="1"/>
          </p:cNvSpPr>
          <p:nvPr/>
        </p:nvSpPr>
        <p:spPr bwMode="auto">
          <a:xfrm>
            <a:off x="6250522" y="3500121"/>
            <a:ext cx="317348" cy="317348"/>
          </a:xfrm>
          <a:custGeom>
            <a:avLst/>
            <a:gdLst>
              <a:gd name="T0" fmla="*/ 256 w 512"/>
              <a:gd name="T1" fmla="*/ 512 h 512"/>
              <a:gd name="T2" fmla="*/ 512 w 512"/>
              <a:gd name="T3" fmla="*/ 256 h 512"/>
              <a:gd name="T4" fmla="*/ 256 w 512"/>
              <a:gd name="T5" fmla="*/ 0 h 512"/>
              <a:gd name="T6" fmla="*/ 0 w 512"/>
              <a:gd name="T7" fmla="*/ 256 h 512"/>
              <a:gd name="T8" fmla="*/ 256 w 512"/>
              <a:gd name="T9" fmla="*/ 512 h 512"/>
              <a:gd name="T10" fmla="*/ 256 w 512"/>
              <a:gd name="T11" fmla="*/ 48 h 512"/>
              <a:gd name="T12" fmla="*/ 464 w 512"/>
              <a:gd name="T13" fmla="*/ 256 h 512"/>
              <a:gd name="T14" fmla="*/ 256 w 512"/>
              <a:gd name="T15" fmla="*/ 464 h 512"/>
              <a:gd name="T16" fmla="*/ 48 w 512"/>
              <a:gd name="T17" fmla="*/ 256 h 512"/>
              <a:gd name="T18" fmla="*/ 256 w 512"/>
              <a:gd name="T19" fmla="*/ 48 h 512"/>
              <a:gd name="T20" fmla="*/ 128 w 512"/>
              <a:gd name="T21" fmla="*/ 160 h 512"/>
              <a:gd name="T22" fmla="*/ 160 w 512"/>
              <a:gd name="T23" fmla="*/ 128 h 512"/>
              <a:gd name="T24" fmla="*/ 192 w 512"/>
              <a:gd name="T25" fmla="*/ 160 h 512"/>
              <a:gd name="T26" fmla="*/ 160 w 512"/>
              <a:gd name="T27" fmla="*/ 192 h 512"/>
              <a:gd name="T28" fmla="*/ 128 w 512"/>
              <a:gd name="T29" fmla="*/ 160 h 512"/>
              <a:gd name="T30" fmla="*/ 320 w 512"/>
              <a:gd name="T31" fmla="*/ 160 h 512"/>
              <a:gd name="T32" fmla="*/ 352 w 512"/>
              <a:gd name="T33" fmla="*/ 128 h 512"/>
              <a:gd name="T34" fmla="*/ 384 w 512"/>
              <a:gd name="T35" fmla="*/ 160 h 512"/>
              <a:gd name="T36" fmla="*/ 352 w 512"/>
              <a:gd name="T37" fmla="*/ 192 h 512"/>
              <a:gd name="T38" fmla="*/ 320 w 512"/>
              <a:gd name="T39" fmla="*/ 160 h 512"/>
              <a:gd name="T40" fmla="*/ 363 w 512"/>
              <a:gd name="T41" fmla="*/ 320 h 512"/>
              <a:gd name="T42" fmla="*/ 395 w 512"/>
              <a:gd name="T43" fmla="*/ 320 h 512"/>
              <a:gd name="T44" fmla="*/ 343 w 512"/>
              <a:gd name="T45" fmla="*/ 405 h 512"/>
              <a:gd name="T46" fmla="*/ 241 w 512"/>
              <a:gd name="T47" fmla="*/ 357 h 512"/>
              <a:gd name="T48" fmla="*/ 179 w 512"/>
              <a:gd name="T49" fmla="*/ 329 h 512"/>
              <a:gd name="T50" fmla="*/ 149 w 512"/>
              <a:gd name="T51" fmla="*/ 384 h 512"/>
              <a:gd name="T52" fmla="*/ 117 w 512"/>
              <a:gd name="T53" fmla="*/ 384 h 512"/>
              <a:gd name="T54" fmla="*/ 168 w 512"/>
              <a:gd name="T55" fmla="*/ 299 h 512"/>
              <a:gd name="T56" fmla="*/ 271 w 512"/>
              <a:gd name="T57" fmla="*/ 347 h 512"/>
              <a:gd name="T58" fmla="*/ 333 w 512"/>
              <a:gd name="T59" fmla="*/ 375 h 512"/>
              <a:gd name="T60" fmla="*/ 363 w 512"/>
              <a:gd name="T61" fmla="*/ 32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512" h="512">
                <a:moveTo>
                  <a:pt x="256" y="512"/>
                </a:move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lose/>
                <a:moveTo>
                  <a:pt x="256" y="48"/>
                </a:move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lose/>
                <a:moveTo>
                  <a:pt x="128" y="160"/>
                </a:moveTo>
                <a:cubicBezTo>
                  <a:pt x="128" y="142"/>
                  <a:pt x="142" y="128"/>
                  <a:pt x="160" y="128"/>
                </a:cubicBezTo>
                <a:cubicBezTo>
                  <a:pt x="178" y="128"/>
                  <a:pt x="192" y="142"/>
                  <a:pt x="192" y="160"/>
                </a:cubicBezTo>
                <a:cubicBezTo>
                  <a:pt x="192" y="178"/>
                  <a:pt x="178" y="192"/>
                  <a:pt x="160" y="192"/>
                </a:cubicBezTo>
                <a:cubicBezTo>
                  <a:pt x="142" y="192"/>
                  <a:pt x="128" y="178"/>
                  <a:pt x="128" y="160"/>
                </a:cubicBezTo>
                <a:close/>
                <a:moveTo>
                  <a:pt x="320" y="160"/>
                </a:moveTo>
                <a:cubicBezTo>
                  <a:pt x="320" y="142"/>
                  <a:pt x="334" y="128"/>
                  <a:pt x="352" y="128"/>
                </a:cubicBezTo>
                <a:cubicBezTo>
                  <a:pt x="370" y="128"/>
                  <a:pt x="384" y="142"/>
                  <a:pt x="384" y="160"/>
                </a:cubicBezTo>
                <a:cubicBezTo>
                  <a:pt x="384" y="178"/>
                  <a:pt x="370" y="192"/>
                  <a:pt x="352" y="192"/>
                </a:cubicBezTo>
                <a:cubicBezTo>
                  <a:pt x="334" y="192"/>
                  <a:pt x="320" y="178"/>
                  <a:pt x="320" y="160"/>
                </a:cubicBezTo>
                <a:close/>
                <a:moveTo>
                  <a:pt x="363" y="320"/>
                </a:moveTo>
                <a:cubicBezTo>
                  <a:pt x="395" y="320"/>
                  <a:pt x="395" y="320"/>
                  <a:pt x="395" y="320"/>
                </a:cubicBezTo>
                <a:cubicBezTo>
                  <a:pt x="400" y="356"/>
                  <a:pt x="379" y="392"/>
                  <a:pt x="343" y="405"/>
                </a:cubicBezTo>
                <a:cubicBezTo>
                  <a:pt x="302" y="420"/>
                  <a:pt x="256" y="399"/>
                  <a:pt x="241" y="357"/>
                </a:cubicBezTo>
                <a:cubicBezTo>
                  <a:pt x="232" y="333"/>
                  <a:pt x="204" y="320"/>
                  <a:pt x="179" y="329"/>
                </a:cubicBezTo>
                <a:cubicBezTo>
                  <a:pt x="157" y="337"/>
                  <a:pt x="144" y="361"/>
                  <a:pt x="149" y="384"/>
                </a:cubicBezTo>
                <a:cubicBezTo>
                  <a:pt x="117" y="384"/>
                  <a:pt x="117" y="384"/>
                  <a:pt x="117" y="384"/>
                </a:cubicBezTo>
                <a:cubicBezTo>
                  <a:pt x="112" y="348"/>
                  <a:pt x="133" y="312"/>
                  <a:pt x="168" y="299"/>
                </a:cubicBezTo>
                <a:cubicBezTo>
                  <a:pt x="210" y="284"/>
                  <a:pt x="256" y="305"/>
                  <a:pt x="271" y="347"/>
                </a:cubicBezTo>
                <a:cubicBezTo>
                  <a:pt x="280" y="371"/>
                  <a:pt x="308" y="384"/>
                  <a:pt x="333" y="375"/>
                </a:cubicBezTo>
                <a:cubicBezTo>
                  <a:pt x="355" y="367"/>
                  <a:pt x="368" y="343"/>
                  <a:pt x="363" y="32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1" name="Freeform 513"/>
          <p:cNvSpPr>
            <a:spLocks noEditPoints="1"/>
          </p:cNvSpPr>
          <p:nvPr/>
        </p:nvSpPr>
        <p:spPr bwMode="auto">
          <a:xfrm>
            <a:off x="6951279" y="2376119"/>
            <a:ext cx="160230" cy="160230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352 w 512"/>
              <a:gd name="T11" fmla="*/ 128 h 512"/>
              <a:gd name="T12" fmla="*/ 384 w 512"/>
              <a:gd name="T13" fmla="*/ 160 h 512"/>
              <a:gd name="T14" fmla="*/ 352 w 512"/>
              <a:gd name="T15" fmla="*/ 192 h 512"/>
              <a:gd name="T16" fmla="*/ 320 w 512"/>
              <a:gd name="T17" fmla="*/ 160 h 512"/>
              <a:gd name="T18" fmla="*/ 352 w 512"/>
              <a:gd name="T19" fmla="*/ 128 h 512"/>
              <a:gd name="T20" fmla="*/ 160 w 512"/>
              <a:gd name="T21" fmla="*/ 128 h 512"/>
              <a:gd name="T22" fmla="*/ 192 w 512"/>
              <a:gd name="T23" fmla="*/ 160 h 512"/>
              <a:gd name="T24" fmla="*/ 160 w 512"/>
              <a:gd name="T25" fmla="*/ 192 h 512"/>
              <a:gd name="T26" fmla="*/ 128 w 512"/>
              <a:gd name="T27" fmla="*/ 160 h 512"/>
              <a:gd name="T28" fmla="*/ 160 w 512"/>
              <a:gd name="T29" fmla="*/ 128 h 512"/>
              <a:gd name="T30" fmla="*/ 343 w 512"/>
              <a:gd name="T31" fmla="*/ 405 h 512"/>
              <a:gd name="T32" fmla="*/ 241 w 512"/>
              <a:gd name="T33" fmla="*/ 357 h 512"/>
              <a:gd name="T34" fmla="*/ 179 w 512"/>
              <a:gd name="T35" fmla="*/ 329 h 512"/>
              <a:gd name="T36" fmla="*/ 149 w 512"/>
              <a:gd name="T37" fmla="*/ 384 h 512"/>
              <a:gd name="T38" fmla="*/ 117 w 512"/>
              <a:gd name="T39" fmla="*/ 384 h 512"/>
              <a:gd name="T40" fmla="*/ 168 w 512"/>
              <a:gd name="T41" fmla="*/ 299 h 512"/>
              <a:gd name="T42" fmla="*/ 271 w 512"/>
              <a:gd name="T43" fmla="*/ 347 h 512"/>
              <a:gd name="T44" fmla="*/ 333 w 512"/>
              <a:gd name="T45" fmla="*/ 375 h 512"/>
              <a:gd name="T46" fmla="*/ 363 w 512"/>
              <a:gd name="T47" fmla="*/ 320 h 512"/>
              <a:gd name="T48" fmla="*/ 395 w 512"/>
              <a:gd name="T49" fmla="*/ 320 h 512"/>
              <a:gd name="T50" fmla="*/ 344 w 512"/>
              <a:gd name="T51" fmla="*/ 405 h 512"/>
              <a:gd name="T52" fmla="*/ 343 w 512"/>
              <a:gd name="T53" fmla="*/ 405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352" y="128"/>
                </a:moveTo>
                <a:cubicBezTo>
                  <a:pt x="370" y="128"/>
                  <a:pt x="384" y="142"/>
                  <a:pt x="384" y="160"/>
                </a:cubicBezTo>
                <a:cubicBezTo>
                  <a:pt x="384" y="178"/>
                  <a:pt x="370" y="192"/>
                  <a:pt x="352" y="192"/>
                </a:cubicBezTo>
                <a:cubicBezTo>
                  <a:pt x="334" y="192"/>
                  <a:pt x="320" y="178"/>
                  <a:pt x="320" y="160"/>
                </a:cubicBezTo>
                <a:cubicBezTo>
                  <a:pt x="320" y="142"/>
                  <a:pt x="334" y="128"/>
                  <a:pt x="352" y="128"/>
                </a:cubicBezTo>
                <a:close/>
                <a:moveTo>
                  <a:pt x="160" y="128"/>
                </a:moveTo>
                <a:cubicBezTo>
                  <a:pt x="178" y="128"/>
                  <a:pt x="192" y="142"/>
                  <a:pt x="192" y="160"/>
                </a:cubicBezTo>
                <a:cubicBezTo>
                  <a:pt x="192" y="178"/>
                  <a:pt x="178" y="192"/>
                  <a:pt x="160" y="192"/>
                </a:cubicBezTo>
                <a:cubicBezTo>
                  <a:pt x="142" y="192"/>
                  <a:pt x="128" y="178"/>
                  <a:pt x="128" y="160"/>
                </a:cubicBezTo>
                <a:cubicBezTo>
                  <a:pt x="128" y="142"/>
                  <a:pt x="142" y="128"/>
                  <a:pt x="160" y="128"/>
                </a:cubicBezTo>
                <a:close/>
                <a:moveTo>
                  <a:pt x="343" y="405"/>
                </a:moveTo>
                <a:cubicBezTo>
                  <a:pt x="302" y="420"/>
                  <a:pt x="256" y="399"/>
                  <a:pt x="241" y="357"/>
                </a:cubicBezTo>
                <a:cubicBezTo>
                  <a:pt x="232" y="333"/>
                  <a:pt x="204" y="320"/>
                  <a:pt x="179" y="329"/>
                </a:cubicBezTo>
                <a:cubicBezTo>
                  <a:pt x="157" y="337"/>
                  <a:pt x="144" y="361"/>
                  <a:pt x="149" y="384"/>
                </a:cubicBezTo>
                <a:cubicBezTo>
                  <a:pt x="117" y="384"/>
                  <a:pt x="117" y="384"/>
                  <a:pt x="117" y="384"/>
                </a:cubicBezTo>
                <a:cubicBezTo>
                  <a:pt x="112" y="348"/>
                  <a:pt x="133" y="312"/>
                  <a:pt x="168" y="299"/>
                </a:cubicBezTo>
                <a:cubicBezTo>
                  <a:pt x="210" y="284"/>
                  <a:pt x="256" y="305"/>
                  <a:pt x="271" y="347"/>
                </a:cubicBezTo>
                <a:cubicBezTo>
                  <a:pt x="280" y="371"/>
                  <a:pt x="308" y="384"/>
                  <a:pt x="333" y="375"/>
                </a:cubicBezTo>
                <a:cubicBezTo>
                  <a:pt x="355" y="367"/>
                  <a:pt x="368" y="343"/>
                  <a:pt x="363" y="320"/>
                </a:cubicBezTo>
                <a:cubicBezTo>
                  <a:pt x="395" y="320"/>
                  <a:pt x="395" y="320"/>
                  <a:pt x="395" y="320"/>
                </a:cubicBezTo>
                <a:cubicBezTo>
                  <a:pt x="400" y="356"/>
                  <a:pt x="379" y="392"/>
                  <a:pt x="344" y="405"/>
                </a:cubicBezTo>
                <a:lnTo>
                  <a:pt x="343" y="40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2" name="Freeform 514"/>
          <p:cNvSpPr>
            <a:spLocks noEditPoints="1"/>
          </p:cNvSpPr>
          <p:nvPr/>
        </p:nvSpPr>
        <p:spPr bwMode="auto">
          <a:xfrm>
            <a:off x="6752388" y="498085"/>
            <a:ext cx="234062" cy="234892"/>
          </a:xfrm>
          <a:custGeom>
            <a:avLst/>
            <a:gdLst>
              <a:gd name="T0" fmla="*/ 256 w 512"/>
              <a:gd name="T1" fmla="*/ 512 h 512"/>
              <a:gd name="T2" fmla="*/ 512 w 512"/>
              <a:gd name="T3" fmla="*/ 256 h 512"/>
              <a:gd name="T4" fmla="*/ 256 w 512"/>
              <a:gd name="T5" fmla="*/ 0 h 512"/>
              <a:gd name="T6" fmla="*/ 0 w 512"/>
              <a:gd name="T7" fmla="*/ 256 h 512"/>
              <a:gd name="T8" fmla="*/ 256 w 512"/>
              <a:gd name="T9" fmla="*/ 512 h 512"/>
              <a:gd name="T10" fmla="*/ 256 w 512"/>
              <a:gd name="T11" fmla="*/ 48 h 512"/>
              <a:gd name="T12" fmla="*/ 464 w 512"/>
              <a:gd name="T13" fmla="*/ 256 h 512"/>
              <a:gd name="T14" fmla="*/ 256 w 512"/>
              <a:gd name="T15" fmla="*/ 464 h 512"/>
              <a:gd name="T16" fmla="*/ 48 w 512"/>
              <a:gd name="T17" fmla="*/ 256 h 512"/>
              <a:gd name="T18" fmla="*/ 256 w 512"/>
              <a:gd name="T19" fmla="*/ 48 h 512"/>
              <a:gd name="T20" fmla="*/ 128 w 512"/>
              <a:gd name="T21" fmla="*/ 160 h 512"/>
              <a:gd name="T22" fmla="*/ 160 w 512"/>
              <a:gd name="T23" fmla="*/ 192 h 512"/>
              <a:gd name="T24" fmla="*/ 192 w 512"/>
              <a:gd name="T25" fmla="*/ 160 h 512"/>
              <a:gd name="T26" fmla="*/ 160 w 512"/>
              <a:gd name="T27" fmla="*/ 128 h 512"/>
              <a:gd name="T28" fmla="*/ 128 w 512"/>
              <a:gd name="T29" fmla="*/ 160 h 512"/>
              <a:gd name="T30" fmla="*/ 320 w 512"/>
              <a:gd name="T31" fmla="*/ 160 h 512"/>
              <a:gd name="T32" fmla="*/ 352 w 512"/>
              <a:gd name="T33" fmla="*/ 192 h 512"/>
              <a:gd name="T34" fmla="*/ 384 w 512"/>
              <a:gd name="T35" fmla="*/ 160 h 512"/>
              <a:gd name="T36" fmla="*/ 352 w 512"/>
              <a:gd name="T37" fmla="*/ 128 h 512"/>
              <a:gd name="T38" fmla="*/ 320 w 512"/>
              <a:gd name="T39" fmla="*/ 160 h 512"/>
              <a:gd name="T40" fmla="*/ 192 w 512"/>
              <a:gd name="T41" fmla="*/ 352 h 512"/>
              <a:gd name="T42" fmla="*/ 320 w 512"/>
              <a:gd name="T43" fmla="*/ 352 h 512"/>
              <a:gd name="T44" fmla="*/ 320 w 512"/>
              <a:gd name="T45" fmla="*/ 384 h 512"/>
              <a:gd name="T46" fmla="*/ 192 w 512"/>
              <a:gd name="T47" fmla="*/ 384 h 512"/>
              <a:gd name="T48" fmla="*/ 192 w 512"/>
              <a:gd name="T49" fmla="*/ 352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512" h="512">
                <a:moveTo>
                  <a:pt x="256" y="512"/>
                </a:move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lose/>
                <a:moveTo>
                  <a:pt x="256" y="48"/>
                </a:move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lose/>
                <a:moveTo>
                  <a:pt x="128" y="160"/>
                </a:moveTo>
                <a:cubicBezTo>
                  <a:pt x="128" y="178"/>
                  <a:pt x="142" y="192"/>
                  <a:pt x="160" y="192"/>
                </a:cubicBezTo>
                <a:cubicBezTo>
                  <a:pt x="178" y="192"/>
                  <a:pt x="192" y="178"/>
                  <a:pt x="192" y="160"/>
                </a:cubicBezTo>
                <a:cubicBezTo>
                  <a:pt x="192" y="142"/>
                  <a:pt x="178" y="128"/>
                  <a:pt x="160" y="128"/>
                </a:cubicBezTo>
                <a:cubicBezTo>
                  <a:pt x="142" y="128"/>
                  <a:pt x="128" y="142"/>
                  <a:pt x="128" y="160"/>
                </a:cubicBezTo>
                <a:close/>
                <a:moveTo>
                  <a:pt x="320" y="160"/>
                </a:moveTo>
                <a:cubicBezTo>
                  <a:pt x="320" y="178"/>
                  <a:pt x="334" y="192"/>
                  <a:pt x="352" y="192"/>
                </a:cubicBezTo>
                <a:cubicBezTo>
                  <a:pt x="370" y="192"/>
                  <a:pt x="384" y="178"/>
                  <a:pt x="384" y="160"/>
                </a:cubicBezTo>
                <a:cubicBezTo>
                  <a:pt x="384" y="142"/>
                  <a:pt x="370" y="128"/>
                  <a:pt x="352" y="128"/>
                </a:cubicBezTo>
                <a:cubicBezTo>
                  <a:pt x="334" y="128"/>
                  <a:pt x="320" y="142"/>
                  <a:pt x="320" y="160"/>
                </a:cubicBezTo>
                <a:close/>
                <a:moveTo>
                  <a:pt x="192" y="352"/>
                </a:moveTo>
                <a:cubicBezTo>
                  <a:pt x="320" y="352"/>
                  <a:pt x="320" y="352"/>
                  <a:pt x="320" y="352"/>
                </a:cubicBezTo>
                <a:cubicBezTo>
                  <a:pt x="320" y="384"/>
                  <a:pt x="320" y="384"/>
                  <a:pt x="320" y="384"/>
                </a:cubicBezTo>
                <a:cubicBezTo>
                  <a:pt x="192" y="384"/>
                  <a:pt x="192" y="384"/>
                  <a:pt x="192" y="384"/>
                </a:cubicBezTo>
                <a:lnTo>
                  <a:pt x="192" y="35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3" name="Freeform 515"/>
          <p:cNvSpPr>
            <a:spLocks noEditPoints="1"/>
          </p:cNvSpPr>
          <p:nvPr/>
        </p:nvSpPr>
        <p:spPr bwMode="auto">
          <a:xfrm>
            <a:off x="4429726" y="4137571"/>
            <a:ext cx="449263" cy="449263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320 w 512"/>
              <a:gd name="T11" fmla="*/ 384 h 512"/>
              <a:gd name="T12" fmla="*/ 192 w 512"/>
              <a:gd name="T13" fmla="*/ 384 h 512"/>
              <a:gd name="T14" fmla="*/ 192 w 512"/>
              <a:gd name="T15" fmla="*/ 352 h 512"/>
              <a:gd name="T16" fmla="*/ 320 w 512"/>
              <a:gd name="T17" fmla="*/ 352 h 512"/>
              <a:gd name="T18" fmla="*/ 320 w 512"/>
              <a:gd name="T19" fmla="*/ 384 h 512"/>
              <a:gd name="T20" fmla="*/ 352 w 512"/>
              <a:gd name="T21" fmla="*/ 128 h 512"/>
              <a:gd name="T22" fmla="*/ 384 w 512"/>
              <a:gd name="T23" fmla="*/ 160 h 512"/>
              <a:gd name="T24" fmla="*/ 352 w 512"/>
              <a:gd name="T25" fmla="*/ 192 h 512"/>
              <a:gd name="T26" fmla="*/ 320 w 512"/>
              <a:gd name="T27" fmla="*/ 160 h 512"/>
              <a:gd name="T28" fmla="*/ 352 w 512"/>
              <a:gd name="T29" fmla="*/ 128 h 512"/>
              <a:gd name="T30" fmla="*/ 160 w 512"/>
              <a:gd name="T31" fmla="*/ 128 h 512"/>
              <a:gd name="T32" fmla="*/ 192 w 512"/>
              <a:gd name="T33" fmla="*/ 160 h 512"/>
              <a:gd name="T34" fmla="*/ 160 w 512"/>
              <a:gd name="T35" fmla="*/ 192 h 512"/>
              <a:gd name="T36" fmla="*/ 128 w 512"/>
              <a:gd name="T37" fmla="*/ 160 h 512"/>
              <a:gd name="T38" fmla="*/ 160 w 512"/>
              <a:gd name="T39" fmla="*/ 128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320" y="384"/>
                </a:moveTo>
                <a:cubicBezTo>
                  <a:pt x="192" y="384"/>
                  <a:pt x="192" y="384"/>
                  <a:pt x="192" y="384"/>
                </a:cubicBezTo>
                <a:cubicBezTo>
                  <a:pt x="192" y="352"/>
                  <a:pt x="192" y="352"/>
                  <a:pt x="192" y="352"/>
                </a:cubicBezTo>
                <a:cubicBezTo>
                  <a:pt x="320" y="352"/>
                  <a:pt x="320" y="352"/>
                  <a:pt x="320" y="352"/>
                </a:cubicBezTo>
                <a:lnTo>
                  <a:pt x="320" y="384"/>
                </a:lnTo>
                <a:close/>
                <a:moveTo>
                  <a:pt x="352" y="128"/>
                </a:moveTo>
                <a:cubicBezTo>
                  <a:pt x="370" y="128"/>
                  <a:pt x="384" y="142"/>
                  <a:pt x="384" y="160"/>
                </a:cubicBezTo>
                <a:cubicBezTo>
                  <a:pt x="384" y="178"/>
                  <a:pt x="370" y="192"/>
                  <a:pt x="352" y="192"/>
                </a:cubicBezTo>
                <a:cubicBezTo>
                  <a:pt x="334" y="192"/>
                  <a:pt x="320" y="178"/>
                  <a:pt x="320" y="160"/>
                </a:cubicBezTo>
                <a:cubicBezTo>
                  <a:pt x="320" y="142"/>
                  <a:pt x="334" y="128"/>
                  <a:pt x="352" y="128"/>
                </a:cubicBezTo>
                <a:close/>
                <a:moveTo>
                  <a:pt x="160" y="128"/>
                </a:moveTo>
                <a:cubicBezTo>
                  <a:pt x="178" y="128"/>
                  <a:pt x="192" y="142"/>
                  <a:pt x="192" y="160"/>
                </a:cubicBezTo>
                <a:cubicBezTo>
                  <a:pt x="192" y="178"/>
                  <a:pt x="178" y="192"/>
                  <a:pt x="160" y="192"/>
                </a:cubicBezTo>
                <a:cubicBezTo>
                  <a:pt x="142" y="192"/>
                  <a:pt x="128" y="178"/>
                  <a:pt x="128" y="160"/>
                </a:cubicBezTo>
                <a:cubicBezTo>
                  <a:pt x="128" y="142"/>
                  <a:pt x="142" y="128"/>
                  <a:pt x="160" y="12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4" name="Freeform 516"/>
          <p:cNvSpPr>
            <a:spLocks noEditPoints="1"/>
          </p:cNvSpPr>
          <p:nvPr/>
        </p:nvSpPr>
        <p:spPr bwMode="auto">
          <a:xfrm>
            <a:off x="6868900" y="4442534"/>
            <a:ext cx="487556" cy="487556"/>
          </a:xfrm>
          <a:custGeom>
            <a:avLst/>
            <a:gdLst>
              <a:gd name="T0" fmla="*/ 256 w 512"/>
              <a:gd name="T1" fmla="*/ 512 h 512"/>
              <a:gd name="T2" fmla="*/ 512 w 512"/>
              <a:gd name="T3" fmla="*/ 256 h 512"/>
              <a:gd name="T4" fmla="*/ 256 w 512"/>
              <a:gd name="T5" fmla="*/ 0 h 512"/>
              <a:gd name="T6" fmla="*/ 0 w 512"/>
              <a:gd name="T7" fmla="*/ 256 h 512"/>
              <a:gd name="T8" fmla="*/ 256 w 512"/>
              <a:gd name="T9" fmla="*/ 512 h 512"/>
              <a:gd name="T10" fmla="*/ 256 w 512"/>
              <a:gd name="T11" fmla="*/ 48 h 512"/>
              <a:gd name="T12" fmla="*/ 464 w 512"/>
              <a:gd name="T13" fmla="*/ 256 h 512"/>
              <a:gd name="T14" fmla="*/ 256 w 512"/>
              <a:gd name="T15" fmla="*/ 464 h 512"/>
              <a:gd name="T16" fmla="*/ 48 w 512"/>
              <a:gd name="T17" fmla="*/ 256 h 512"/>
              <a:gd name="T18" fmla="*/ 256 w 512"/>
              <a:gd name="T19" fmla="*/ 48 h 512"/>
              <a:gd name="T20" fmla="*/ 373 w 512"/>
              <a:gd name="T21" fmla="*/ 301 h 512"/>
              <a:gd name="T22" fmla="*/ 384 w 512"/>
              <a:gd name="T23" fmla="*/ 339 h 512"/>
              <a:gd name="T24" fmla="*/ 166 w 512"/>
              <a:gd name="T25" fmla="*/ 403 h 512"/>
              <a:gd name="T26" fmla="*/ 154 w 512"/>
              <a:gd name="T27" fmla="*/ 365 h 512"/>
              <a:gd name="T28" fmla="*/ 373 w 512"/>
              <a:gd name="T29" fmla="*/ 301 h 512"/>
              <a:gd name="T30" fmla="*/ 128 w 512"/>
              <a:gd name="T31" fmla="*/ 160 h 512"/>
              <a:gd name="T32" fmla="*/ 160 w 512"/>
              <a:gd name="T33" fmla="*/ 128 h 512"/>
              <a:gd name="T34" fmla="*/ 192 w 512"/>
              <a:gd name="T35" fmla="*/ 160 h 512"/>
              <a:gd name="T36" fmla="*/ 160 w 512"/>
              <a:gd name="T37" fmla="*/ 192 h 512"/>
              <a:gd name="T38" fmla="*/ 128 w 512"/>
              <a:gd name="T39" fmla="*/ 160 h 512"/>
              <a:gd name="T40" fmla="*/ 320 w 512"/>
              <a:gd name="T41" fmla="*/ 160 h 512"/>
              <a:gd name="T42" fmla="*/ 352 w 512"/>
              <a:gd name="T43" fmla="*/ 128 h 512"/>
              <a:gd name="T44" fmla="*/ 384 w 512"/>
              <a:gd name="T45" fmla="*/ 160 h 512"/>
              <a:gd name="T46" fmla="*/ 352 w 512"/>
              <a:gd name="T47" fmla="*/ 192 h 512"/>
              <a:gd name="T48" fmla="*/ 320 w 512"/>
              <a:gd name="T49" fmla="*/ 16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512" h="512">
                <a:moveTo>
                  <a:pt x="256" y="512"/>
                </a:move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lose/>
                <a:moveTo>
                  <a:pt x="256" y="48"/>
                </a:move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lose/>
                <a:moveTo>
                  <a:pt x="373" y="301"/>
                </a:moveTo>
                <a:cubicBezTo>
                  <a:pt x="384" y="339"/>
                  <a:pt x="384" y="339"/>
                  <a:pt x="384" y="339"/>
                </a:cubicBezTo>
                <a:cubicBezTo>
                  <a:pt x="166" y="403"/>
                  <a:pt x="166" y="403"/>
                  <a:pt x="166" y="403"/>
                </a:cubicBezTo>
                <a:cubicBezTo>
                  <a:pt x="154" y="365"/>
                  <a:pt x="154" y="365"/>
                  <a:pt x="154" y="365"/>
                </a:cubicBezTo>
                <a:lnTo>
                  <a:pt x="373" y="301"/>
                </a:lnTo>
                <a:close/>
                <a:moveTo>
                  <a:pt x="128" y="160"/>
                </a:moveTo>
                <a:cubicBezTo>
                  <a:pt x="128" y="142"/>
                  <a:pt x="142" y="128"/>
                  <a:pt x="160" y="128"/>
                </a:cubicBezTo>
                <a:cubicBezTo>
                  <a:pt x="178" y="128"/>
                  <a:pt x="192" y="142"/>
                  <a:pt x="192" y="160"/>
                </a:cubicBezTo>
                <a:cubicBezTo>
                  <a:pt x="192" y="178"/>
                  <a:pt x="178" y="192"/>
                  <a:pt x="160" y="192"/>
                </a:cubicBezTo>
                <a:cubicBezTo>
                  <a:pt x="142" y="192"/>
                  <a:pt x="128" y="178"/>
                  <a:pt x="128" y="160"/>
                </a:cubicBezTo>
                <a:close/>
                <a:moveTo>
                  <a:pt x="320" y="160"/>
                </a:moveTo>
                <a:cubicBezTo>
                  <a:pt x="320" y="142"/>
                  <a:pt x="334" y="128"/>
                  <a:pt x="352" y="128"/>
                </a:cubicBezTo>
                <a:cubicBezTo>
                  <a:pt x="370" y="128"/>
                  <a:pt x="384" y="142"/>
                  <a:pt x="384" y="160"/>
                </a:cubicBezTo>
                <a:cubicBezTo>
                  <a:pt x="384" y="178"/>
                  <a:pt x="370" y="192"/>
                  <a:pt x="352" y="192"/>
                </a:cubicBezTo>
                <a:cubicBezTo>
                  <a:pt x="334" y="192"/>
                  <a:pt x="320" y="178"/>
                  <a:pt x="320" y="16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5" name="Freeform 517"/>
          <p:cNvSpPr>
            <a:spLocks noEditPoints="1"/>
          </p:cNvSpPr>
          <p:nvPr/>
        </p:nvSpPr>
        <p:spPr bwMode="auto">
          <a:xfrm>
            <a:off x="8300721" y="3346275"/>
            <a:ext cx="347690" cy="347690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352 w 512"/>
              <a:gd name="T11" fmla="*/ 128 h 512"/>
              <a:gd name="T12" fmla="*/ 384 w 512"/>
              <a:gd name="T13" fmla="*/ 160 h 512"/>
              <a:gd name="T14" fmla="*/ 352 w 512"/>
              <a:gd name="T15" fmla="*/ 192 h 512"/>
              <a:gd name="T16" fmla="*/ 320 w 512"/>
              <a:gd name="T17" fmla="*/ 160 h 512"/>
              <a:gd name="T18" fmla="*/ 352 w 512"/>
              <a:gd name="T19" fmla="*/ 128 h 512"/>
              <a:gd name="T20" fmla="*/ 128 w 512"/>
              <a:gd name="T21" fmla="*/ 160 h 512"/>
              <a:gd name="T22" fmla="*/ 160 w 512"/>
              <a:gd name="T23" fmla="*/ 128 h 512"/>
              <a:gd name="T24" fmla="*/ 192 w 512"/>
              <a:gd name="T25" fmla="*/ 160 h 512"/>
              <a:gd name="T26" fmla="*/ 160 w 512"/>
              <a:gd name="T27" fmla="*/ 192 h 512"/>
              <a:gd name="T28" fmla="*/ 128 w 512"/>
              <a:gd name="T29" fmla="*/ 160 h 512"/>
              <a:gd name="T30" fmla="*/ 166 w 512"/>
              <a:gd name="T31" fmla="*/ 403 h 512"/>
              <a:gd name="T32" fmla="*/ 154 w 512"/>
              <a:gd name="T33" fmla="*/ 365 h 512"/>
              <a:gd name="T34" fmla="*/ 373 w 512"/>
              <a:gd name="T35" fmla="*/ 301 h 512"/>
              <a:gd name="T36" fmla="*/ 384 w 512"/>
              <a:gd name="T37" fmla="*/ 339 h 512"/>
              <a:gd name="T38" fmla="*/ 166 w 512"/>
              <a:gd name="T39" fmla="*/ 403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352" y="128"/>
                </a:moveTo>
                <a:cubicBezTo>
                  <a:pt x="370" y="128"/>
                  <a:pt x="384" y="142"/>
                  <a:pt x="384" y="160"/>
                </a:cubicBezTo>
                <a:cubicBezTo>
                  <a:pt x="384" y="178"/>
                  <a:pt x="370" y="192"/>
                  <a:pt x="352" y="192"/>
                </a:cubicBezTo>
                <a:cubicBezTo>
                  <a:pt x="334" y="192"/>
                  <a:pt x="320" y="178"/>
                  <a:pt x="320" y="160"/>
                </a:cubicBezTo>
                <a:cubicBezTo>
                  <a:pt x="320" y="142"/>
                  <a:pt x="334" y="128"/>
                  <a:pt x="352" y="128"/>
                </a:cubicBezTo>
                <a:close/>
                <a:moveTo>
                  <a:pt x="128" y="160"/>
                </a:moveTo>
                <a:cubicBezTo>
                  <a:pt x="128" y="142"/>
                  <a:pt x="142" y="128"/>
                  <a:pt x="160" y="128"/>
                </a:cubicBezTo>
                <a:cubicBezTo>
                  <a:pt x="178" y="128"/>
                  <a:pt x="192" y="142"/>
                  <a:pt x="192" y="160"/>
                </a:cubicBezTo>
                <a:cubicBezTo>
                  <a:pt x="192" y="178"/>
                  <a:pt x="178" y="192"/>
                  <a:pt x="160" y="192"/>
                </a:cubicBezTo>
                <a:cubicBezTo>
                  <a:pt x="142" y="192"/>
                  <a:pt x="128" y="178"/>
                  <a:pt x="128" y="160"/>
                </a:cubicBezTo>
                <a:close/>
                <a:moveTo>
                  <a:pt x="166" y="403"/>
                </a:moveTo>
                <a:cubicBezTo>
                  <a:pt x="154" y="365"/>
                  <a:pt x="154" y="365"/>
                  <a:pt x="154" y="365"/>
                </a:cubicBezTo>
                <a:cubicBezTo>
                  <a:pt x="373" y="301"/>
                  <a:pt x="373" y="301"/>
                  <a:pt x="373" y="301"/>
                </a:cubicBezTo>
                <a:cubicBezTo>
                  <a:pt x="384" y="339"/>
                  <a:pt x="384" y="339"/>
                  <a:pt x="384" y="339"/>
                </a:cubicBezTo>
                <a:lnTo>
                  <a:pt x="166" y="40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6" name="Freeform 523"/>
          <p:cNvSpPr>
            <a:spLocks noEditPoints="1"/>
          </p:cNvSpPr>
          <p:nvPr/>
        </p:nvSpPr>
        <p:spPr bwMode="auto">
          <a:xfrm>
            <a:off x="5365536" y="3552164"/>
            <a:ext cx="447675" cy="449263"/>
          </a:xfrm>
          <a:custGeom>
            <a:avLst/>
            <a:gdLst>
              <a:gd name="T0" fmla="*/ 256 w 512"/>
              <a:gd name="T1" fmla="*/ 48 h 512"/>
              <a:gd name="T2" fmla="*/ 109 w 512"/>
              <a:gd name="T3" fmla="*/ 109 h 512"/>
              <a:gd name="T4" fmla="*/ 48 w 512"/>
              <a:gd name="T5" fmla="*/ 256 h 512"/>
              <a:gd name="T6" fmla="*/ 109 w 512"/>
              <a:gd name="T7" fmla="*/ 403 h 512"/>
              <a:gd name="T8" fmla="*/ 256 w 512"/>
              <a:gd name="T9" fmla="*/ 464 h 512"/>
              <a:gd name="T10" fmla="*/ 403 w 512"/>
              <a:gd name="T11" fmla="*/ 403 h 512"/>
              <a:gd name="T12" fmla="*/ 464 w 512"/>
              <a:gd name="T13" fmla="*/ 256 h 512"/>
              <a:gd name="T14" fmla="*/ 403 w 512"/>
              <a:gd name="T15" fmla="*/ 109 h 512"/>
              <a:gd name="T16" fmla="*/ 256 w 512"/>
              <a:gd name="T17" fmla="*/ 48 h 512"/>
              <a:gd name="T18" fmla="*/ 256 w 512"/>
              <a:gd name="T19" fmla="*/ 0 h 512"/>
              <a:gd name="T20" fmla="*/ 256 w 512"/>
              <a:gd name="T21" fmla="*/ 0 h 512"/>
              <a:gd name="T22" fmla="*/ 512 w 512"/>
              <a:gd name="T23" fmla="*/ 256 h 512"/>
              <a:gd name="T24" fmla="*/ 256 w 512"/>
              <a:gd name="T25" fmla="*/ 512 h 512"/>
              <a:gd name="T26" fmla="*/ 0 w 512"/>
              <a:gd name="T27" fmla="*/ 256 h 512"/>
              <a:gd name="T28" fmla="*/ 256 w 512"/>
              <a:gd name="T29" fmla="*/ 0 h 512"/>
              <a:gd name="T30" fmla="*/ 224 w 512"/>
              <a:gd name="T31" fmla="*/ 352 h 512"/>
              <a:gd name="T32" fmla="*/ 288 w 512"/>
              <a:gd name="T33" fmla="*/ 352 h 512"/>
              <a:gd name="T34" fmla="*/ 288 w 512"/>
              <a:gd name="T35" fmla="*/ 416 h 512"/>
              <a:gd name="T36" fmla="*/ 224 w 512"/>
              <a:gd name="T37" fmla="*/ 416 h 512"/>
              <a:gd name="T38" fmla="*/ 224 w 512"/>
              <a:gd name="T39" fmla="*/ 352 h 512"/>
              <a:gd name="T40" fmla="*/ 224 w 512"/>
              <a:gd name="T41" fmla="*/ 96 h 512"/>
              <a:gd name="T42" fmla="*/ 288 w 512"/>
              <a:gd name="T43" fmla="*/ 96 h 512"/>
              <a:gd name="T44" fmla="*/ 288 w 512"/>
              <a:gd name="T45" fmla="*/ 288 h 512"/>
              <a:gd name="T46" fmla="*/ 224 w 512"/>
              <a:gd name="T47" fmla="*/ 288 h 512"/>
              <a:gd name="T48" fmla="*/ 224 w 512"/>
              <a:gd name="T49" fmla="*/ 96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512" h="512">
                <a:moveTo>
                  <a:pt x="256" y="48"/>
                </a:moveTo>
                <a:cubicBezTo>
                  <a:pt x="200" y="48"/>
                  <a:pt x="148" y="70"/>
                  <a:pt x="109" y="109"/>
                </a:cubicBezTo>
                <a:cubicBezTo>
                  <a:pt x="70" y="148"/>
                  <a:pt x="48" y="200"/>
                  <a:pt x="48" y="256"/>
                </a:cubicBezTo>
                <a:cubicBezTo>
                  <a:pt x="48" y="312"/>
                  <a:pt x="70" y="364"/>
                  <a:pt x="109" y="403"/>
                </a:cubicBezTo>
                <a:cubicBezTo>
                  <a:pt x="148" y="442"/>
                  <a:pt x="200" y="464"/>
                  <a:pt x="256" y="464"/>
                </a:cubicBezTo>
                <a:cubicBezTo>
                  <a:pt x="312" y="464"/>
                  <a:pt x="364" y="442"/>
                  <a:pt x="403" y="403"/>
                </a:cubicBezTo>
                <a:cubicBezTo>
                  <a:pt x="442" y="364"/>
                  <a:pt x="464" y="312"/>
                  <a:pt x="464" y="256"/>
                </a:cubicBezTo>
                <a:cubicBezTo>
                  <a:pt x="464" y="200"/>
                  <a:pt x="442" y="148"/>
                  <a:pt x="403" y="109"/>
                </a:cubicBezTo>
                <a:cubicBezTo>
                  <a:pt x="364" y="70"/>
                  <a:pt x="312" y="48"/>
                  <a:pt x="256" y="48"/>
                </a:cubicBezTo>
                <a:close/>
                <a:moveTo>
                  <a:pt x="256" y="0"/>
                </a:moveTo>
                <a:cubicBezTo>
                  <a:pt x="256" y="0"/>
                  <a:pt x="256" y="0"/>
                  <a:pt x="256" y="0"/>
                </a:cubicBezTo>
                <a:cubicBezTo>
                  <a:pt x="397" y="0"/>
                  <a:pt x="512" y="115"/>
                  <a:pt x="512" y="256"/>
                </a:cubicBezTo>
                <a:cubicBezTo>
                  <a:pt x="512" y="397"/>
                  <a:pt x="397" y="512"/>
                  <a:pt x="256" y="512"/>
                </a:cubicBezTo>
                <a:cubicBezTo>
                  <a:pt x="115" y="512"/>
                  <a:pt x="0" y="397"/>
                  <a:pt x="0" y="256"/>
                </a:cubicBezTo>
                <a:cubicBezTo>
                  <a:pt x="0" y="115"/>
                  <a:pt x="115" y="0"/>
                  <a:pt x="256" y="0"/>
                </a:cubicBezTo>
                <a:close/>
                <a:moveTo>
                  <a:pt x="224" y="352"/>
                </a:moveTo>
                <a:cubicBezTo>
                  <a:pt x="288" y="352"/>
                  <a:pt x="288" y="352"/>
                  <a:pt x="288" y="352"/>
                </a:cubicBezTo>
                <a:cubicBezTo>
                  <a:pt x="288" y="416"/>
                  <a:pt x="288" y="416"/>
                  <a:pt x="288" y="416"/>
                </a:cubicBezTo>
                <a:cubicBezTo>
                  <a:pt x="224" y="416"/>
                  <a:pt x="224" y="416"/>
                  <a:pt x="224" y="416"/>
                </a:cubicBezTo>
                <a:lnTo>
                  <a:pt x="224" y="352"/>
                </a:lnTo>
                <a:close/>
                <a:moveTo>
                  <a:pt x="224" y="96"/>
                </a:moveTo>
                <a:cubicBezTo>
                  <a:pt x="288" y="96"/>
                  <a:pt x="288" y="96"/>
                  <a:pt x="288" y="96"/>
                </a:cubicBezTo>
                <a:cubicBezTo>
                  <a:pt x="288" y="288"/>
                  <a:pt x="288" y="288"/>
                  <a:pt x="288" y="288"/>
                </a:cubicBezTo>
                <a:cubicBezTo>
                  <a:pt x="224" y="288"/>
                  <a:pt x="224" y="288"/>
                  <a:pt x="224" y="288"/>
                </a:cubicBezTo>
                <a:lnTo>
                  <a:pt x="224" y="9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7" name="Freeform 524"/>
          <p:cNvSpPr>
            <a:spLocks noEditPoints="1"/>
          </p:cNvSpPr>
          <p:nvPr/>
        </p:nvSpPr>
        <p:spPr bwMode="auto">
          <a:xfrm>
            <a:off x="7371675" y="1014307"/>
            <a:ext cx="199068" cy="199774"/>
          </a:xfrm>
          <a:custGeom>
            <a:avLst/>
            <a:gdLst>
              <a:gd name="T0" fmla="*/ 224 w 512"/>
              <a:gd name="T1" fmla="*/ 352 h 512"/>
              <a:gd name="T2" fmla="*/ 288 w 512"/>
              <a:gd name="T3" fmla="*/ 352 h 512"/>
              <a:gd name="T4" fmla="*/ 288 w 512"/>
              <a:gd name="T5" fmla="*/ 416 h 512"/>
              <a:gd name="T6" fmla="*/ 224 w 512"/>
              <a:gd name="T7" fmla="*/ 416 h 512"/>
              <a:gd name="T8" fmla="*/ 224 w 512"/>
              <a:gd name="T9" fmla="*/ 352 h 512"/>
              <a:gd name="T10" fmla="*/ 352 w 512"/>
              <a:gd name="T11" fmla="*/ 128 h 512"/>
              <a:gd name="T12" fmla="*/ 384 w 512"/>
              <a:gd name="T13" fmla="*/ 160 h 512"/>
              <a:gd name="T14" fmla="*/ 384 w 512"/>
              <a:gd name="T15" fmla="*/ 256 h 512"/>
              <a:gd name="T16" fmla="*/ 288 w 512"/>
              <a:gd name="T17" fmla="*/ 320 h 512"/>
              <a:gd name="T18" fmla="*/ 224 w 512"/>
              <a:gd name="T19" fmla="*/ 320 h 512"/>
              <a:gd name="T20" fmla="*/ 224 w 512"/>
              <a:gd name="T21" fmla="*/ 288 h 512"/>
              <a:gd name="T22" fmla="*/ 320 w 512"/>
              <a:gd name="T23" fmla="*/ 224 h 512"/>
              <a:gd name="T24" fmla="*/ 320 w 512"/>
              <a:gd name="T25" fmla="*/ 192 h 512"/>
              <a:gd name="T26" fmla="*/ 160 w 512"/>
              <a:gd name="T27" fmla="*/ 192 h 512"/>
              <a:gd name="T28" fmla="*/ 160 w 512"/>
              <a:gd name="T29" fmla="*/ 128 h 512"/>
              <a:gd name="T30" fmla="*/ 352 w 512"/>
              <a:gd name="T31" fmla="*/ 128 h 512"/>
              <a:gd name="T32" fmla="*/ 256 w 512"/>
              <a:gd name="T33" fmla="*/ 48 h 512"/>
              <a:gd name="T34" fmla="*/ 109 w 512"/>
              <a:gd name="T35" fmla="*/ 109 h 512"/>
              <a:gd name="T36" fmla="*/ 48 w 512"/>
              <a:gd name="T37" fmla="*/ 256 h 512"/>
              <a:gd name="T38" fmla="*/ 109 w 512"/>
              <a:gd name="T39" fmla="*/ 403 h 512"/>
              <a:gd name="T40" fmla="*/ 256 w 512"/>
              <a:gd name="T41" fmla="*/ 464 h 512"/>
              <a:gd name="T42" fmla="*/ 403 w 512"/>
              <a:gd name="T43" fmla="*/ 403 h 512"/>
              <a:gd name="T44" fmla="*/ 464 w 512"/>
              <a:gd name="T45" fmla="*/ 256 h 512"/>
              <a:gd name="T46" fmla="*/ 403 w 512"/>
              <a:gd name="T47" fmla="*/ 109 h 512"/>
              <a:gd name="T48" fmla="*/ 256 w 512"/>
              <a:gd name="T49" fmla="*/ 48 h 512"/>
              <a:gd name="T50" fmla="*/ 256 w 512"/>
              <a:gd name="T51" fmla="*/ 0 h 512"/>
              <a:gd name="T52" fmla="*/ 256 w 512"/>
              <a:gd name="T53" fmla="*/ 0 h 512"/>
              <a:gd name="T54" fmla="*/ 512 w 512"/>
              <a:gd name="T55" fmla="*/ 256 h 512"/>
              <a:gd name="T56" fmla="*/ 256 w 512"/>
              <a:gd name="T57" fmla="*/ 512 h 512"/>
              <a:gd name="T58" fmla="*/ 0 w 512"/>
              <a:gd name="T59" fmla="*/ 256 h 512"/>
              <a:gd name="T60" fmla="*/ 256 w 512"/>
              <a:gd name="T61" fmla="*/ 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512" h="512">
                <a:moveTo>
                  <a:pt x="224" y="352"/>
                </a:moveTo>
                <a:cubicBezTo>
                  <a:pt x="288" y="352"/>
                  <a:pt x="288" y="352"/>
                  <a:pt x="288" y="352"/>
                </a:cubicBezTo>
                <a:cubicBezTo>
                  <a:pt x="288" y="416"/>
                  <a:pt x="288" y="416"/>
                  <a:pt x="288" y="416"/>
                </a:cubicBezTo>
                <a:cubicBezTo>
                  <a:pt x="224" y="416"/>
                  <a:pt x="224" y="416"/>
                  <a:pt x="224" y="416"/>
                </a:cubicBezTo>
                <a:lnTo>
                  <a:pt x="224" y="352"/>
                </a:lnTo>
                <a:close/>
                <a:moveTo>
                  <a:pt x="352" y="128"/>
                </a:moveTo>
                <a:cubicBezTo>
                  <a:pt x="370" y="128"/>
                  <a:pt x="384" y="142"/>
                  <a:pt x="384" y="160"/>
                </a:cubicBezTo>
                <a:cubicBezTo>
                  <a:pt x="384" y="256"/>
                  <a:pt x="384" y="256"/>
                  <a:pt x="384" y="256"/>
                </a:cubicBezTo>
                <a:cubicBezTo>
                  <a:pt x="288" y="320"/>
                  <a:pt x="288" y="320"/>
                  <a:pt x="288" y="320"/>
                </a:cubicBezTo>
                <a:cubicBezTo>
                  <a:pt x="224" y="320"/>
                  <a:pt x="224" y="320"/>
                  <a:pt x="224" y="320"/>
                </a:cubicBezTo>
                <a:cubicBezTo>
                  <a:pt x="224" y="288"/>
                  <a:pt x="224" y="288"/>
                  <a:pt x="224" y="288"/>
                </a:cubicBezTo>
                <a:cubicBezTo>
                  <a:pt x="320" y="224"/>
                  <a:pt x="320" y="224"/>
                  <a:pt x="320" y="224"/>
                </a:cubicBezTo>
                <a:cubicBezTo>
                  <a:pt x="320" y="192"/>
                  <a:pt x="320" y="192"/>
                  <a:pt x="320" y="192"/>
                </a:cubicBezTo>
                <a:cubicBezTo>
                  <a:pt x="160" y="192"/>
                  <a:pt x="160" y="192"/>
                  <a:pt x="160" y="192"/>
                </a:cubicBezTo>
                <a:cubicBezTo>
                  <a:pt x="160" y="128"/>
                  <a:pt x="160" y="128"/>
                  <a:pt x="160" y="128"/>
                </a:cubicBezTo>
                <a:lnTo>
                  <a:pt x="352" y="128"/>
                </a:lnTo>
                <a:close/>
                <a:moveTo>
                  <a:pt x="256" y="48"/>
                </a:moveTo>
                <a:cubicBezTo>
                  <a:pt x="200" y="48"/>
                  <a:pt x="148" y="70"/>
                  <a:pt x="109" y="109"/>
                </a:cubicBezTo>
                <a:cubicBezTo>
                  <a:pt x="70" y="148"/>
                  <a:pt x="48" y="200"/>
                  <a:pt x="48" y="256"/>
                </a:cubicBezTo>
                <a:cubicBezTo>
                  <a:pt x="48" y="312"/>
                  <a:pt x="70" y="364"/>
                  <a:pt x="109" y="403"/>
                </a:cubicBezTo>
                <a:cubicBezTo>
                  <a:pt x="148" y="442"/>
                  <a:pt x="200" y="464"/>
                  <a:pt x="256" y="464"/>
                </a:cubicBezTo>
                <a:cubicBezTo>
                  <a:pt x="312" y="464"/>
                  <a:pt x="364" y="442"/>
                  <a:pt x="403" y="403"/>
                </a:cubicBezTo>
                <a:cubicBezTo>
                  <a:pt x="442" y="364"/>
                  <a:pt x="464" y="312"/>
                  <a:pt x="464" y="256"/>
                </a:cubicBezTo>
                <a:cubicBezTo>
                  <a:pt x="464" y="200"/>
                  <a:pt x="442" y="148"/>
                  <a:pt x="403" y="109"/>
                </a:cubicBezTo>
                <a:cubicBezTo>
                  <a:pt x="364" y="70"/>
                  <a:pt x="312" y="48"/>
                  <a:pt x="256" y="48"/>
                </a:cubicBezTo>
                <a:close/>
                <a:moveTo>
                  <a:pt x="256" y="0"/>
                </a:moveTo>
                <a:cubicBezTo>
                  <a:pt x="256" y="0"/>
                  <a:pt x="256" y="0"/>
                  <a:pt x="256" y="0"/>
                </a:cubicBezTo>
                <a:cubicBezTo>
                  <a:pt x="397" y="0"/>
                  <a:pt x="512" y="115"/>
                  <a:pt x="512" y="256"/>
                </a:cubicBezTo>
                <a:cubicBezTo>
                  <a:pt x="512" y="397"/>
                  <a:pt x="397" y="512"/>
                  <a:pt x="256" y="512"/>
                </a:cubicBezTo>
                <a:cubicBezTo>
                  <a:pt x="115" y="512"/>
                  <a:pt x="0" y="397"/>
                  <a:pt x="0" y="256"/>
                </a:cubicBezTo>
                <a:cubicBezTo>
                  <a:pt x="0" y="115"/>
                  <a:pt x="115" y="0"/>
                  <a:pt x="25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8" name="Freeform 526"/>
          <p:cNvSpPr>
            <a:spLocks noEditPoints="1"/>
          </p:cNvSpPr>
          <p:nvPr/>
        </p:nvSpPr>
        <p:spPr bwMode="auto">
          <a:xfrm>
            <a:off x="4661928" y="3537769"/>
            <a:ext cx="555713" cy="557684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24 w 512"/>
              <a:gd name="T11" fmla="*/ 96 h 512"/>
              <a:gd name="T12" fmla="*/ 288 w 512"/>
              <a:gd name="T13" fmla="*/ 96 h 512"/>
              <a:gd name="T14" fmla="*/ 288 w 512"/>
              <a:gd name="T15" fmla="*/ 160 h 512"/>
              <a:gd name="T16" fmla="*/ 224 w 512"/>
              <a:gd name="T17" fmla="*/ 160 h 512"/>
              <a:gd name="T18" fmla="*/ 224 w 512"/>
              <a:gd name="T19" fmla="*/ 96 h 512"/>
              <a:gd name="T20" fmla="*/ 320 w 512"/>
              <a:gd name="T21" fmla="*/ 416 h 512"/>
              <a:gd name="T22" fmla="*/ 192 w 512"/>
              <a:gd name="T23" fmla="*/ 416 h 512"/>
              <a:gd name="T24" fmla="*/ 192 w 512"/>
              <a:gd name="T25" fmla="*/ 384 h 512"/>
              <a:gd name="T26" fmla="*/ 224 w 512"/>
              <a:gd name="T27" fmla="*/ 384 h 512"/>
              <a:gd name="T28" fmla="*/ 224 w 512"/>
              <a:gd name="T29" fmla="*/ 256 h 512"/>
              <a:gd name="T30" fmla="*/ 192 w 512"/>
              <a:gd name="T31" fmla="*/ 256 h 512"/>
              <a:gd name="T32" fmla="*/ 192 w 512"/>
              <a:gd name="T33" fmla="*/ 224 h 512"/>
              <a:gd name="T34" fmla="*/ 288 w 512"/>
              <a:gd name="T35" fmla="*/ 224 h 512"/>
              <a:gd name="T36" fmla="*/ 288 w 512"/>
              <a:gd name="T37" fmla="*/ 384 h 512"/>
              <a:gd name="T38" fmla="*/ 320 w 512"/>
              <a:gd name="T39" fmla="*/ 384 h 512"/>
              <a:gd name="T40" fmla="*/ 320 w 512"/>
              <a:gd name="T41" fmla="*/ 416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24" y="96"/>
                </a:moveTo>
                <a:cubicBezTo>
                  <a:pt x="288" y="96"/>
                  <a:pt x="288" y="96"/>
                  <a:pt x="288" y="96"/>
                </a:cubicBezTo>
                <a:cubicBezTo>
                  <a:pt x="288" y="160"/>
                  <a:pt x="288" y="160"/>
                  <a:pt x="288" y="160"/>
                </a:cubicBezTo>
                <a:cubicBezTo>
                  <a:pt x="224" y="160"/>
                  <a:pt x="224" y="160"/>
                  <a:pt x="224" y="160"/>
                </a:cubicBezTo>
                <a:lnTo>
                  <a:pt x="224" y="96"/>
                </a:lnTo>
                <a:close/>
                <a:moveTo>
                  <a:pt x="320" y="416"/>
                </a:moveTo>
                <a:cubicBezTo>
                  <a:pt x="192" y="416"/>
                  <a:pt x="192" y="416"/>
                  <a:pt x="192" y="416"/>
                </a:cubicBezTo>
                <a:cubicBezTo>
                  <a:pt x="192" y="384"/>
                  <a:pt x="192" y="384"/>
                  <a:pt x="192" y="384"/>
                </a:cubicBezTo>
                <a:cubicBezTo>
                  <a:pt x="224" y="384"/>
                  <a:pt x="224" y="384"/>
                  <a:pt x="224" y="384"/>
                </a:cubicBezTo>
                <a:cubicBezTo>
                  <a:pt x="224" y="256"/>
                  <a:pt x="224" y="256"/>
                  <a:pt x="224" y="256"/>
                </a:cubicBezTo>
                <a:cubicBezTo>
                  <a:pt x="192" y="256"/>
                  <a:pt x="192" y="256"/>
                  <a:pt x="192" y="256"/>
                </a:cubicBezTo>
                <a:cubicBezTo>
                  <a:pt x="192" y="224"/>
                  <a:pt x="192" y="224"/>
                  <a:pt x="192" y="224"/>
                </a:cubicBezTo>
                <a:cubicBezTo>
                  <a:pt x="288" y="224"/>
                  <a:pt x="288" y="224"/>
                  <a:pt x="288" y="224"/>
                </a:cubicBezTo>
                <a:cubicBezTo>
                  <a:pt x="288" y="384"/>
                  <a:pt x="288" y="384"/>
                  <a:pt x="288" y="384"/>
                </a:cubicBezTo>
                <a:cubicBezTo>
                  <a:pt x="320" y="384"/>
                  <a:pt x="320" y="384"/>
                  <a:pt x="320" y="384"/>
                </a:cubicBezTo>
                <a:lnTo>
                  <a:pt x="320" y="416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9" name="Freeform 528"/>
          <p:cNvSpPr>
            <a:spLocks noEditPoints="1"/>
          </p:cNvSpPr>
          <p:nvPr/>
        </p:nvSpPr>
        <p:spPr bwMode="auto">
          <a:xfrm>
            <a:off x="6967727" y="758535"/>
            <a:ext cx="275152" cy="275152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384 w 512"/>
              <a:gd name="T11" fmla="*/ 173 h 512"/>
              <a:gd name="T12" fmla="*/ 301 w 512"/>
              <a:gd name="T13" fmla="*/ 256 h 512"/>
              <a:gd name="T14" fmla="*/ 384 w 512"/>
              <a:gd name="T15" fmla="*/ 339 h 512"/>
              <a:gd name="T16" fmla="*/ 384 w 512"/>
              <a:gd name="T17" fmla="*/ 384 h 512"/>
              <a:gd name="T18" fmla="*/ 339 w 512"/>
              <a:gd name="T19" fmla="*/ 384 h 512"/>
              <a:gd name="T20" fmla="*/ 256 w 512"/>
              <a:gd name="T21" fmla="*/ 301 h 512"/>
              <a:gd name="T22" fmla="*/ 173 w 512"/>
              <a:gd name="T23" fmla="*/ 384 h 512"/>
              <a:gd name="T24" fmla="*/ 128 w 512"/>
              <a:gd name="T25" fmla="*/ 384 h 512"/>
              <a:gd name="T26" fmla="*/ 128 w 512"/>
              <a:gd name="T27" fmla="*/ 339 h 512"/>
              <a:gd name="T28" fmla="*/ 211 w 512"/>
              <a:gd name="T29" fmla="*/ 256 h 512"/>
              <a:gd name="T30" fmla="*/ 128 w 512"/>
              <a:gd name="T31" fmla="*/ 173 h 512"/>
              <a:gd name="T32" fmla="*/ 128 w 512"/>
              <a:gd name="T33" fmla="*/ 128 h 512"/>
              <a:gd name="T34" fmla="*/ 173 w 512"/>
              <a:gd name="T35" fmla="*/ 128 h 512"/>
              <a:gd name="T36" fmla="*/ 256 w 512"/>
              <a:gd name="T37" fmla="*/ 211 h 512"/>
              <a:gd name="T38" fmla="*/ 339 w 512"/>
              <a:gd name="T39" fmla="*/ 128 h 512"/>
              <a:gd name="T40" fmla="*/ 384 w 512"/>
              <a:gd name="T41" fmla="*/ 128 h 512"/>
              <a:gd name="T42" fmla="*/ 384 w 512"/>
              <a:gd name="T43" fmla="*/ 173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384" y="173"/>
                </a:moveTo>
                <a:cubicBezTo>
                  <a:pt x="301" y="256"/>
                  <a:pt x="301" y="256"/>
                  <a:pt x="301" y="256"/>
                </a:cubicBezTo>
                <a:cubicBezTo>
                  <a:pt x="384" y="339"/>
                  <a:pt x="384" y="339"/>
                  <a:pt x="384" y="339"/>
                </a:cubicBezTo>
                <a:cubicBezTo>
                  <a:pt x="384" y="384"/>
                  <a:pt x="384" y="384"/>
                  <a:pt x="384" y="384"/>
                </a:cubicBezTo>
                <a:cubicBezTo>
                  <a:pt x="339" y="384"/>
                  <a:pt x="339" y="384"/>
                  <a:pt x="339" y="384"/>
                </a:cubicBezTo>
                <a:cubicBezTo>
                  <a:pt x="256" y="301"/>
                  <a:pt x="256" y="301"/>
                  <a:pt x="256" y="301"/>
                </a:cubicBezTo>
                <a:cubicBezTo>
                  <a:pt x="173" y="384"/>
                  <a:pt x="173" y="384"/>
                  <a:pt x="173" y="384"/>
                </a:cubicBezTo>
                <a:cubicBezTo>
                  <a:pt x="128" y="384"/>
                  <a:pt x="128" y="384"/>
                  <a:pt x="128" y="384"/>
                </a:cubicBezTo>
                <a:cubicBezTo>
                  <a:pt x="128" y="339"/>
                  <a:pt x="128" y="339"/>
                  <a:pt x="128" y="339"/>
                </a:cubicBezTo>
                <a:cubicBezTo>
                  <a:pt x="211" y="256"/>
                  <a:pt x="211" y="256"/>
                  <a:pt x="211" y="256"/>
                </a:cubicBezTo>
                <a:cubicBezTo>
                  <a:pt x="128" y="173"/>
                  <a:pt x="128" y="173"/>
                  <a:pt x="128" y="173"/>
                </a:cubicBezTo>
                <a:cubicBezTo>
                  <a:pt x="128" y="128"/>
                  <a:pt x="128" y="128"/>
                  <a:pt x="128" y="128"/>
                </a:cubicBezTo>
                <a:cubicBezTo>
                  <a:pt x="173" y="128"/>
                  <a:pt x="173" y="128"/>
                  <a:pt x="173" y="128"/>
                </a:cubicBezTo>
                <a:cubicBezTo>
                  <a:pt x="256" y="211"/>
                  <a:pt x="256" y="211"/>
                  <a:pt x="256" y="211"/>
                </a:cubicBezTo>
                <a:cubicBezTo>
                  <a:pt x="339" y="128"/>
                  <a:pt x="339" y="128"/>
                  <a:pt x="339" y="128"/>
                </a:cubicBezTo>
                <a:cubicBezTo>
                  <a:pt x="384" y="128"/>
                  <a:pt x="384" y="128"/>
                  <a:pt x="384" y="128"/>
                </a:cubicBezTo>
                <a:lnTo>
                  <a:pt x="384" y="1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0" name="Freeform 529"/>
          <p:cNvSpPr>
            <a:spLocks noEditPoints="1"/>
          </p:cNvSpPr>
          <p:nvPr/>
        </p:nvSpPr>
        <p:spPr bwMode="auto">
          <a:xfrm>
            <a:off x="7363567" y="2821938"/>
            <a:ext cx="588824" cy="588824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08 w 512"/>
              <a:gd name="T11" fmla="*/ 416 h 512"/>
              <a:gd name="T12" fmla="*/ 102 w 512"/>
              <a:gd name="T13" fmla="*/ 278 h 512"/>
              <a:gd name="T14" fmla="*/ 149 w 512"/>
              <a:gd name="T15" fmla="*/ 229 h 512"/>
              <a:gd name="T16" fmla="*/ 208 w 512"/>
              <a:gd name="T17" fmla="*/ 304 h 512"/>
              <a:gd name="T18" fmla="*/ 393 w 512"/>
              <a:gd name="T19" fmla="*/ 153 h 512"/>
              <a:gd name="T20" fmla="*/ 416 w 512"/>
              <a:gd name="T21" fmla="*/ 176 h 512"/>
              <a:gd name="T22" fmla="*/ 208 w 512"/>
              <a:gd name="T23" fmla="*/ 416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08" y="416"/>
                </a:moveTo>
                <a:cubicBezTo>
                  <a:pt x="102" y="278"/>
                  <a:pt x="102" y="278"/>
                  <a:pt x="102" y="278"/>
                </a:cubicBezTo>
                <a:cubicBezTo>
                  <a:pt x="149" y="229"/>
                  <a:pt x="149" y="229"/>
                  <a:pt x="149" y="229"/>
                </a:cubicBezTo>
                <a:cubicBezTo>
                  <a:pt x="208" y="304"/>
                  <a:pt x="208" y="304"/>
                  <a:pt x="208" y="304"/>
                </a:cubicBezTo>
                <a:cubicBezTo>
                  <a:pt x="393" y="153"/>
                  <a:pt x="393" y="153"/>
                  <a:pt x="393" y="153"/>
                </a:cubicBezTo>
                <a:cubicBezTo>
                  <a:pt x="416" y="176"/>
                  <a:pt x="416" y="176"/>
                  <a:pt x="416" y="176"/>
                </a:cubicBezTo>
                <a:lnTo>
                  <a:pt x="208" y="416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1" name="Freeform 539"/>
          <p:cNvSpPr>
            <a:spLocks noEditPoints="1"/>
          </p:cNvSpPr>
          <p:nvPr/>
        </p:nvSpPr>
        <p:spPr bwMode="auto">
          <a:xfrm>
            <a:off x="7985230" y="1564672"/>
            <a:ext cx="195602" cy="196296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56 w 512"/>
              <a:gd name="T11" fmla="*/ 464 h 512"/>
              <a:gd name="T12" fmla="*/ 48 w 512"/>
              <a:gd name="T13" fmla="*/ 256 h 512"/>
              <a:gd name="T14" fmla="*/ 256 w 512"/>
              <a:gd name="T15" fmla="*/ 48 h 512"/>
              <a:gd name="T16" fmla="*/ 464 w 512"/>
              <a:gd name="T17" fmla="*/ 256 h 512"/>
              <a:gd name="T18" fmla="*/ 256 w 512"/>
              <a:gd name="T19" fmla="*/ 464 h 512"/>
              <a:gd name="T20" fmla="*/ 192 w 512"/>
              <a:gd name="T21" fmla="*/ 144 h 512"/>
              <a:gd name="T22" fmla="*/ 384 w 512"/>
              <a:gd name="T23" fmla="*/ 256 h 512"/>
              <a:gd name="T24" fmla="*/ 192 w 512"/>
              <a:gd name="T25" fmla="*/ 368 h 512"/>
              <a:gd name="T26" fmla="*/ 192 w 512"/>
              <a:gd name="T27" fmla="*/ 144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56" y="464"/>
                </a:move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lose/>
                <a:moveTo>
                  <a:pt x="192" y="144"/>
                </a:moveTo>
                <a:cubicBezTo>
                  <a:pt x="384" y="256"/>
                  <a:pt x="384" y="256"/>
                  <a:pt x="384" y="256"/>
                </a:cubicBezTo>
                <a:cubicBezTo>
                  <a:pt x="192" y="368"/>
                  <a:pt x="192" y="368"/>
                  <a:pt x="192" y="368"/>
                </a:cubicBezTo>
                <a:lnTo>
                  <a:pt x="192" y="14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2" name="Freeform 540"/>
          <p:cNvSpPr>
            <a:spLocks noEditPoints="1"/>
          </p:cNvSpPr>
          <p:nvPr/>
        </p:nvSpPr>
        <p:spPr bwMode="auto">
          <a:xfrm>
            <a:off x="7829433" y="3395221"/>
            <a:ext cx="418020" cy="419502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56 w 512"/>
              <a:gd name="T11" fmla="*/ 464 h 512"/>
              <a:gd name="T12" fmla="*/ 48 w 512"/>
              <a:gd name="T13" fmla="*/ 256 h 512"/>
              <a:gd name="T14" fmla="*/ 256 w 512"/>
              <a:gd name="T15" fmla="*/ 48 h 512"/>
              <a:gd name="T16" fmla="*/ 464 w 512"/>
              <a:gd name="T17" fmla="*/ 256 h 512"/>
              <a:gd name="T18" fmla="*/ 256 w 512"/>
              <a:gd name="T19" fmla="*/ 464 h 512"/>
              <a:gd name="T20" fmla="*/ 160 w 512"/>
              <a:gd name="T21" fmla="*/ 160 h 512"/>
              <a:gd name="T22" fmla="*/ 224 w 512"/>
              <a:gd name="T23" fmla="*/ 160 h 512"/>
              <a:gd name="T24" fmla="*/ 224 w 512"/>
              <a:gd name="T25" fmla="*/ 352 h 512"/>
              <a:gd name="T26" fmla="*/ 160 w 512"/>
              <a:gd name="T27" fmla="*/ 352 h 512"/>
              <a:gd name="T28" fmla="*/ 160 w 512"/>
              <a:gd name="T29" fmla="*/ 160 h 512"/>
              <a:gd name="T30" fmla="*/ 288 w 512"/>
              <a:gd name="T31" fmla="*/ 160 h 512"/>
              <a:gd name="T32" fmla="*/ 352 w 512"/>
              <a:gd name="T33" fmla="*/ 160 h 512"/>
              <a:gd name="T34" fmla="*/ 352 w 512"/>
              <a:gd name="T35" fmla="*/ 352 h 512"/>
              <a:gd name="T36" fmla="*/ 288 w 512"/>
              <a:gd name="T37" fmla="*/ 352 h 512"/>
              <a:gd name="T38" fmla="*/ 288 w 512"/>
              <a:gd name="T39" fmla="*/ 16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56" y="464"/>
                </a:move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lose/>
                <a:moveTo>
                  <a:pt x="160" y="160"/>
                </a:moveTo>
                <a:cubicBezTo>
                  <a:pt x="224" y="160"/>
                  <a:pt x="224" y="160"/>
                  <a:pt x="224" y="160"/>
                </a:cubicBezTo>
                <a:cubicBezTo>
                  <a:pt x="224" y="352"/>
                  <a:pt x="224" y="352"/>
                  <a:pt x="224" y="352"/>
                </a:cubicBezTo>
                <a:cubicBezTo>
                  <a:pt x="160" y="352"/>
                  <a:pt x="160" y="352"/>
                  <a:pt x="160" y="352"/>
                </a:cubicBezTo>
                <a:lnTo>
                  <a:pt x="160" y="160"/>
                </a:lnTo>
                <a:close/>
                <a:moveTo>
                  <a:pt x="288" y="160"/>
                </a:moveTo>
                <a:cubicBezTo>
                  <a:pt x="352" y="160"/>
                  <a:pt x="352" y="160"/>
                  <a:pt x="352" y="160"/>
                </a:cubicBezTo>
                <a:cubicBezTo>
                  <a:pt x="352" y="352"/>
                  <a:pt x="352" y="352"/>
                  <a:pt x="352" y="352"/>
                </a:cubicBezTo>
                <a:cubicBezTo>
                  <a:pt x="288" y="352"/>
                  <a:pt x="288" y="352"/>
                  <a:pt x="288" y="352"/>
                </a:cubicBezTo>
                <a:lnTo>
                  <a:pt x="288" y="1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3" name="Freeform 541"/>
          <p:cNvSpPr>
            <a:spLocks noEditPoints="1"/>
          </p:cNvSpPr>
          <p:nvPr/>
        </p:nvSpPr>
        <p:spPr bwMode="auto">
          <a:xfrm>
            <a:off x="8082604" y="1899540"/>
            <a:ext cx="304612" cy="304612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56 w 512"/>
              <a:gd name="T11" fmla="*/ 464 h 512"/>
              <a:gd name="T12" fmla="*/ 48 w 512"/>
              <a:gd name="T13" fmla="*/ 256 h 512"/>
              <a:gd name="T14" fmla="*/ 256 w 512"/>
              <a:gd name="T15" fmla="*/ 48 h 512"/>
              <a:gd name="T16" fmla="*/ 464 w 512"/>
              <a:gd name="T17" fmla="*/ 256 h 512"/>
              <a:gd name="T18" fmla="*/ 256 w 512"/>
              <a:gd name="T19" fmla="*/ 464 h 512"/>
              <a:gd name="T20" fmla="*/ 160 w 512"/>
              <a:gd name="T21" fmla="*/ 160 h 512"/>
              <a:gd name="T22" fmla="*/ 352 w 512"/>
              <a:gd name="T23" fmla="*/ 160 h 512"/>
              <a:gd name="T24" fmla="*/ 352 w 512"/>
              <a:gd name="T25" fmla="*/ 352 h 512"/>
              <a:gd name="T26" fmla="*/ 160 w 512"/>
              <a:gd name="T27" fmla="*/ 352 h 512"/>
              <a:gd name="T28" fmla="*/ 160 w 512"/>
              <a:gd name="T29" fmla="*/ 16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56" y="464"/>
                </a:move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lose/>
                <a:moveTo>
                  <a:pt x="160" y="160"/>
                </a:moveTo>
                <a:cubicBezTo>
                  <a:pt x="352" y="160"/>
                  <a:pt x="352" y="160"/>
                  <a:pt x="352" y="160"/>
                </a:cubicBezTo>
                <a:cubicBezTo>
                  <a:pt x="352" y="352"/>
                  <a:pt x="352" y="352"/>
                  <a:pt x="352" y="352"/>
                </a:cubicBezTo>
                <a:cubicBezTo>
                  <a:pt x="160" y="352"/>
                  <a:pt x="160" y="352"/>
                  <a:pt x="160" y="352"/>
                </a:cubicBezTo>
                <a:lnTo>
                  <a:pt x="160" y="1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4" name="Freeform 542"/>
          <p:cNvSpPr>
            <a:spLocks noEditPoints="1"/>
          </p:cNvSpPr>
          <p:nvPr/>
        </p:nvSpPr>
        <p:spPr bwMode="auto">
          <a:xfrm>
            <a:off x="7262028" y="2536916"/>
            <a:ext cx="273855" cy="274826"/>
          </a:xfrm>
          <a:custGeom>
            <a:avLst/>
            <a:gdLst>
              <a:gd name="T0" fmla="*/ 256 w 512"/>
              <a:gd name="T1" fmla="*/ 512 h 512"/>
              <a:gd name="T2" fmla="*/ 512 w 512"/>
              <a:gd name="T3" fmla="*/ 256 h 512"/>
              <a:gd name="T4" fmla="*/ 256 w 512"/>
              <a:gd name="T5" fmla="*/ 0 h 512"/>
              <a:gd name="T6" fmla="*/ 0 w 512"/>
              <a:gd name="T7" fmla="*/ 256 h 512"/>
              <a:gd name="T8" fmla="*/ 256 w 512"/>
              <a:gd name="T9" fmla="*/ 512 h 512"/>
              <a:gd name="T10" fmla="*/ 256 w 512"/>
              <a:gd name="T11" fmla="*/ 48 h 512"/>
              <a:gd name="T12" fmla="*/ 464 w 512"/>
              <a:gd name="T13" fmla="*/ 256 h 512"/>
              <a:gd name="T14" fmla="*/ 256 w 512"/>
              <a:gd name="T15" fmla="*/ 464 h 512"/>
              <a:gd name="T16" fmla="*/ 48 w 512"/>
              <a:gd name="T17" fmla="*/ 256 h 512"/>
              <a:gd name="T18" fmla="*/ 256 w 512"/>
              <a:gd name="T19" fmla="*/ 48 h 512"/>
              <a:gd name="T20" fmla="*/ 352 w 512"/>
              <a:gd name="T21" fmla="*/ 336 h 512"/>
              <a:gd name="T22" fmla="*/ 240 w 512"/>
              <a:gd name="T23" fmla="*/ 256 h 512"/>
              <a:gd name="T24" fmla="*/ 352 w 512"/>
              <a:gd name="T25" fmla="*/ 176 h 512"/>
              <a:gd name="T26" fmla="*/ 352 w 512"/>
              <a:gd name="T27" fmla="*/ 336 h 512"/>
              <a:gd name="T28" fmla="*/ 224 w 512"/>
              <a:gd name="T29" fmla="*/ 336 h 512"/>
              <a:gd name="T30" fmla="*/ 112 w 512"/>
              <a:gd name="T31" fmla="*/ 256 h 512"/>
              <a:gd name="T32" fmla="*/ 224 w 512"/>
              <a:gd name="T33" fmla="*/ 176 h 512"/>
              <a:gd name="T34" fmla="*/ 224 w 512"/>
              <a:gd name="T35" fmla="*/ 336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12" h="512">
                <a:moveTo>
                  <a:pt x="256" y="512"/>
                </a:move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lose/>
                <a:moveTo>
                  <a:pt x="256" y="48"/>
                </a:move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lose/>
                <a:moveTo>
                  <a:pt x="352" y="336"/>
                </a:moveTo>
                <a:cubicBezTo>
                  <a:pt x="240" y="256"/>
                  <a:pt x="240" y="256"/>
                  <a:pt x="240" y="256"/>
                </a:cubicBezTo>
                <a:cubicBezTo>
                  <a:pt x="352" y="176"/>
                  <a:pt x="352" y="176"/>
                  <a:pt x="352" y="176"/>
                </a:cubicBezTo>
                <a:lnTo>
                  <a:pt x="352" y="336"/>
                </a:lnTo>
                <a:close/>
                <a:moveTo>
                  <a:pt x="224" y="336"/>
                </a:moveTo>
                <a:cubicBezTo>
                  <a:pt x="112" y="256"/>
                  <a:pt x="112" y="256"/>
                  <a:pt x="112" y="256"/>
                </a:cubicBezTo>
                <a:cubicBezTo>
                  <a:pt x="224" y="176"/>
                  <a:pt x="224" y="176"/>
                  <a:pt x="224" y="176"/>
                </a:cubicBezTo>
                <a:lnTo>
                  <a:pt x="224" y="3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5" name="Freeform 543"/>
          <p:cNvSpPr>
            <a:spLocks noEditPoints="1"/>
          </p:cNvSpPr>
          <p:nvPr/>
        </p:nvSpPr>
        <p:spPr bwMode="auto">
          <a:xfrm>
            <a:off x="8199148" y="3762512"/>
            <a:ext cx="449263" cy="449263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56 w 512"/>
              <a:gd name="T11" fmla="*/ 464 h 512"/>
              <a:gd name="T12" fmla="*/ 48 w 512"/>
              <a:gd name="T13" fmla="*/ 256 h 512"/>
              <a:gd name="T14" fmla="*/ 256 w 512"/>
              <a:gd name="T15" fmla="*/ 48 h 512"/>
              <a:gd name="T16" fmla="*/ 464 w 512"/>
              <a:gd name="T17" fmla="*/ 256 h 512"/>
              <a:gd name="T18" fmla="*/ 256 w 512"/>
              <a:gd name="T19" fmla="*/ 464 h 512"/>
              <a:gd name="T20" fmla="*/ 160 w 512"/>
              <a:gd name="T21" fmla="*/ 176 h 512"/>
              <a:gd name="T22" fmla="*/ 272 w 512"/>
              <a:gd name="T23" fmla="*/ 256 h 512"/>
              <a:gd name="T24" fmla="*/ 160 w 512"/>
              <a:gd name="T25" fmla="*/ 336 h 512"/>
              <a:gd name="T26" fmla="*/ 160 w 512"/>
              <a:gd name="T27" fmla="*/ 176 h 512"/>
              <a:gd name="T28" fmla="*/ 288 w 512"/>
              <a:gd name="T29" fmla="*/ 176 h 512"/>
              <a:gd name="T30" fmla="*/ 400 w 512"/>
              <a:gd name="T31" fmla="*/ 256 h 512"/>
              <a:gd name="T32" fmla="*/ 288 w 512"/>
              <a:gd name="T33" fmla="*/ 336 h 512"/>
              <a:gd name="T34" fmla="*/ 288 w 512"/>
              <a:gd name="T35" fmla="*/ 176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56" y="464"/>
                </a:move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lose/>
                <a:moveTo>
                  <a:pt x="160" y="176"/>
                </a:moveTo>
                <a:cubicBezTo>
                  <a:pt x="272" y="256"/>
                  <a:pt x="272" y="256"/>
                  <a:pt x="272" y="256"/>
                </a:cubicBezTo>
                <a:cubicBezTo>
                  <a:pt x="160" y="336"/>
                  <a:pt x="160" y="336"/>
                  <a:pt x="160" y="336"/>
                </a:cubicBezTo>
                <a:lnTo>
                  <a:pt x="160" y="176"/>
                </a:lnTo>
                <a:close/>
                <a:moveTo>
                  <a:pt x="288" y="176"/>
                </a:moveTo>
                <a:cubicBezTo>
                  <a:pt x="400" y="256"/>
                  <a:pt x="400" y="256"/>
                  <a:pt x="400" y="256"/>
                </a:cubicBezTo>
                <a:cubicBezTo>
                  <a:pt x="288" y="336"/>
                  <a:pt x="288" y="336"/>
                  <a:pt x="288" y="336"/>
                </a:cubicBezTo>
                <a:lnTo>
                  <a:pt x="288" y="17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6" name="Freeform 581"/>
          <p:cNvSpPr>
            <a:spLocks noEditPoints="1"/>
          </p:cNvSpPr>
          <p:nvPr/>
        </p:nvSpPr>
        <p:spPr bwMode="auto">
          <a:xfrm>
            <a:off x="8008345" y="2757775"/>
            <a:ext cx="530556" cy="530556"/>
          </a:xfrm>
          <a:custGeom>
            <a:avLst/>
            <a:gdLst>
              <a:gd name="T0" fmla="*/ 256 w 512"/>
              <a:gd name="T1" fmla="*/ 0 h 512"/>
              <a:gd name="T2" fmla="*/ 512 w 512"/>
              <a:gd name="T3" fmla="*/ 256 h 512"/>
              <a:gd name="T4" fmla="*/ 256 w 512"/>
              <a:gd name="T5" fmla="*/ 512 h 512"/>
              <a:gd name="T6" fmla="*/ 0 w 512"/>
              <a:gd name="T7" fmla="*/ 256 h 512"/>
              <a:gd name="T8" fmla="*/ 256 w 512"/>
              <a:gd name="T9" fmla="*/ 0 h 512"/>
              <a:gd name="T10" fmla="*/ 256 w 512"/>
              <a:gd name="T11" fmla="*/ 464 h 512"/>
              <a:gd name="T12" fmla="*/ 464 w 512"/>
              <a:gd name="T13" fmla="*/ 256 h 512"/>
              <a:gd name="T14" fmla="*/ 256 w 512"/>
              <a:gd name="T15" fmla="*/ 48 h 512"/>
              <a:gd name="T16" fmla="*/ 48 w 512"/>
              <a:gd name="T17" fmla="*/ 256 h 512"/>
              <a:gd name="T18" fmla="*/ 256 w 512"/>
              <a:gd name="T19" fmla="*/ 464 h 512"/>
              <a:gd name="T20" fmla="*/ 320 w 512"/>
              <a:gd name="T21" fmla="*/ 128 h 512"/>
              <a:gd name="T22" fmla="*/ 352 w 512"/>
              <a:gd name="T23" fmla="*/ 160 h 512"/>
              <a:gd name="T24" fmla="*/ 320 w 512"/>
              <a:gd name="T25" fmla="*/ 192 h 512"/>
              <a:gd name="T26" fmla="*/ 237 w 512"/>
              <a:gd name="T27" fmla="*/ 192 h 512"/>
              <a:gd name="T28" fmla="*/ 375 w 512"/>
              <a:gd name="T29" fmla="*/ 329 h 512"/>
              <a:gd name="T30" fmla="*/ 375 w 512"/>
              <a:gd name="T31" fmla="*/ 375 h 512"/>
              <a:gd name="T32" fmla="*/ 352 w 512"/>
              <a:gd name="T33" fmla="*/ 384 h 512"/>
              <a:gd name="T34" fmla="*/ 329 w 512"/>
              <a:gd name="T35" fmla="*/ 375 h 512"/>
              <a:gd name="T36" fmla="*/ 192 w 512"/>
              <a:gd name="T37" fmla="*/ 237 h 512"/>
              <a:gd name="T38" fmla="*/ 192 w 512"/>
              <a:gd name="T39" fmla="*/ 320 h 512"/>
              <a:gd name="T40" fmla="*/ 160 w 512"/>
              <a:gd name="T41" fmla="*/ 352 h 512"/>
              <a:gd name="T42" fmla="*/ 128 w 512"/>
              <a:gd name="T43" fmla="*/ 320 h 512"/>
              <a:gd name="T44" fmla="*/ 128 w 512"/>
              <a:gd name="T45" fmla="*/ 128 h 512"/>
              <a:gd name="T46" fmla="*/ 320 w 512"/>
              <a:gd name="T47" fmla="*/ 128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397" y="0"/>
                  <a:pt x="512" y="115"/>
                  <a:pt x="512" y="256"/>
                </a:cubicBezTo>
                <a:cubicBezTo>
                  <a:pt x="512" y="397"/>
                  <a:pt x="397" y="512"/>
                  <a:pt x="256" y="512"/>
                </a:cubicBezTo>
                <a:cubicBezTo>
                  <a:pt x="115" y="512"/>
                  <a:pt x="0" y="397"/>
                  <a:pt x="0" y="256"/>
                </a:cubicBezTo>
                <a:cubicBezTo>
                  <a:pt x="0" y="115"/>
                  <a:pt x="115" y="0"/>
                  <a:pt x="256" y="0"/>
                </a:cubicBezTo>
                <a:close/>
                <a:moveTo>
                  <a:pt x="256" y="464"/>
                </a:moveTo>
                <a:cubicBezTo>
                  <a:pt x="371" y="464"/>
                  <a:pt x="464" y="371"/>
                  <a:pt x="464" y="256"/>
                </a:cubicBezTo>
                <a:cubicBezTo>
                  <a:pt x="464" y="141"/>
                  <a:pt x="371" y="48"/>
                  <a:pt x="256" y="48"/>
                </a:cubicBezTo>
                <a:cubicBezTo>
                  <a:pt x="141" y="48"/>
                  <a:pt x="48" y="141"/>
                  <a:pt x="48" y="256"/>
                </a:cubicBezTo>
                <a:cubicBezTo>
                  <a:pt x="48" y="371"/>
                  <a:pt x="141" y="464"/>
                  <a:pt x="256" y="464"/>
                </a:cubicBezTo>
                <a:close/>
                <a:moveTo>
                  <a:pt x="320" y="128"/>
                </a:moveTo>
                <a:cubicBezTo>
                  <a:pt x="338" y="128"/>
                  <a:pt x="352" y="142"/>
                  <a:pt x="352" y="160"/>
                </a:cubicBezTo>
                <a:cubicBezTo>
                  <a:pt x="352" y="178"/>
                  <a:pt x="338" y="192"/>
                  <a:pt x="320" y="192"/>
                </a:cubicBezTo>
                <a:cubicBezTo>
                  <a:pt x="237" y="192"/>
                  <a:pt x="237" y="192"/>
                  <a:pt x="237" y="192"/>
                </a:cubicBezTo>
                <a:cubicBezTo>
                  <a:pt x="375" y="329"/>
                  <a:pt x="375" y="329"/>
                  <a:pt x="375" y="329"/>
                </a:cubicBezTo>
                <a:cubicBezTo>
                  <a:pt x="387" y="342"/>
                  <a:pt x="387" y="362"/>
                  <a:pt x="375" y="375"/>
                </a:cubicBezTo>
                <a:cubicBezTo>
                  <a:pt x="368" y="381"/>
                  <a:pt x="360" y="384"/>
                  <a:pt x="352" y="384"/>
                </a:cubicBezTo>
                <a:cubicBezTo>
                  <a:pt x="344" y="384"/>
                  <a:pt x="336" y="381"/>
                  <a:pt x="329" y="375"/>
                </a:cubicBezTo>
                <a:cubicBezTo>
                  <a:pt x="192" y="237"/>
                  <a:pt x="192" y="237"/>
                  <a:pt x="192" y="237"/>
                </a:cubicBezTo>
                <a:cubicBezTo>
                  <a:pt x="192" y="320"/>
                  <a:pt x="192" y="320"/>
                  <a:pt x="192" y="320"/>
                </a:cubicBezTo>
                <a:cubicBezTo>
                  <a:pt x="192" y="338"/>
                  <a:pt x="178" y="352"/>
                  <a:pt x="160" y="352"/>
                </a:cubicBezTo>
                <a:cubicBezTo>
                  <a:pt x="142" y="352"/>
                  <a:pt x="128" y="338"/>
                  <a:pt x="128" y="320"/>
                </a:cubicBezTo>
                <a:cubicBezTo>
                  <a:pt x="128" y="128"/>
                  <a:pt x="128" y="128"/>
                  <a:pt x="128" y="128"/>
                </a:cubicBezTo>
                <a:lnTo>
                  <a:pt x="320" y="12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7" name="Freeform 582"/>
          <p:cNvSpPr>
            <a:spLocks noEditPoints="1"/>
          </p:cNvSpPr>
          <p:nvPr/>
        </p:nvSpPr>
        <p:spPr bwMode="auto">
          <a:xfrm>
            <a:off x="5223636" y="1147659"/>
            <a:ext cx="288842" cy="289867"/>
          </a:xfrm>
          <a:custGeom>
            <a:avLst/>
            <a:gdLst>
              <a:gd name="T0" fmla="*/ 512 w 512"/>
              <a:gd name="T1" fmla="*/ 256 h 512"/>
              <a:gd name="T2" fmla="*/ 256 w 512"/>
              <a:gd name="T3" fmla="*/ 512 h 512"/>
              <a:gd name="T4" fmla="*/ 0 w 512"/>
              <a:gd name="T5" fmla="*/ 256 h 512"/>
              <a:gd name="T6" fmla="*/ 256 w 512"/>
              <a:gd name="T7" fmla="*/ 0 h 512"/>
              <a:gd name="T8" fmla="*/ 512 w 512"/>
              <a:gd name="T9" fmla="*/ 256 h 512"/>
              <a:gd name="T10" fmla="*/ 48 w 512"/>
              <a:gd name="T11" fmla="*/ 256 h 512"/>
              <a:gd name="T12" fmla="*/ 256 w 512"/>
              <a:gd name="T13" fmla="*/ 464 h 512"/>
              <a:gd name="T14" fmla="*/ 464 w 512"/>
              <a:gd name="T15" fmla="*/ 256 h 512"/>
              <a:gd name="T16" fmla="*/ 256 w 512"/>
              <a:gd name="T17" fmla="*/ 48 h 512"/>
              <a:gd name="T18" fmla="*/ 48 w 512"/>
              <a:gd name="T19" fmla="*/ 256 h 512"/>
              <a:gd name="T20" fmla="*/ 279 w 512"/>
              <a:gd name="T21" fmla="*/ 105 h 512"/>
              <a:gd name="T22" fmla="*/ 407 w 512"/>
              <a:gd name="T23" fmla="*/ 233 h 512"/>
              <a:gd name="T24" fmla="*/ 407 w 512"/>
              <a:gd name="T25" fmla="*/ 279 h 512"/>
              <a:gd name="T26" fmla="*/ 361 w 512"/>
              <a:gd name="T27" fmla="*/ 279 h 512"/>
              <a:gd name="T28" fmla="*/ 288 w 512"/>
              <a:gd name="T29" fmla="*/ 205 h 512"/>
              <a:gd name="T30" fmla="*/ 288 w 512"/>
              <a:gd name="T31" fmla="*/ 384 h 512"/>
              <a:gd name="T32" fmla="*/ 256 w 512"/>
              <a:gd name="T33" fmla="*/ 416 h 512"/>
              <a:gd name="T34" fmla="*/ 224 w 512"/>
              <a:gd name="T35" fmla="*/ 384 h 512"/>
              <a:gd name="T36" fmla="*/ 224 w 512"/>
              <a:gd name="T37" fmla="*/ 205 h 512"/>
              <a:gd name="T38" fmla="*/ 151 w 512"/>
              <a:gd name="T39" fmla="*/ 279 h 512"/>
              <a:gd name="T40" fmla="*/ 105 w 512"/>
              <a:gd name="T41" fmla="*/ 279 h 512"/>
              <a:gd name="T42" fmla="*/ 96 w 512"/>
              <a:gd name="T43" fmla="*/ 256 h 512"/>
              <a:gd name="T44" fmla="*/ 105 w 512"/>
              <a:gd name="T45" fmla="*/ 233 h 512"/>
              <a:gd name="T46" fmla="*/ 233 w 512"/>
              <a:gd name="T47" fmla="*/ 105 h 512"/>
              <a:gd name="T48" fmla="*/ 279 w 512"/>
              <a:gd name="T49" fmla="*/ 105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512" h="512">
                <a:moveTo>
                  <a:pt x="512" y="256"/>
                </a:moveTo>
                <a:cubicBezTo>
                  <a:pt x="512" y="397"/>
                  <a:pt x="397" y="512"/>
                  <a:pt x="256" y="512"/>
                </a:cubicBezTo>
                <a:cubicBezTo>
                  <a:pt x="115" y="512"/>
                  <a:pt x="0" y="397"/>
                  <a:pt x="0" y="256"/>
                </a:cubicBezTo>
                <a:cubicBezTo>
                  <a:pt x="0" y="115"/>
                  <a:pt x="115" y="0"/>
                  <a:pt x="256" y="0"/>
                </a:cubicBezTo>
                <a:cubicBezTo>
                  <a:pt x="397" y="0"/>
                  <a:pt x="512" y="115"/>
                  <a:pt x="512" y="256"/>
                </a:cubicBezTo>
                <a:close/>
                <a:moveTo>
                  <a:pt x="48" y="256"/>
                </a:moveTo>
                <a:cubicBezTo>
                  <a:pt x="48" y="371"/>
                  <a:pt x="141" y="464"/>
                  <a:pt x="256" y="464"/>
                </a:cubicBezTo>
                <a:cubicBezTo>
                  <a:pt x="371" y="464"/>
                  <a:pt x="464" y="371"/>
                  <a:pt x="464" y="256"/>
                </a:cubicBezTo>
                <a:cubicBezTo>
                  <a:pt x="464" y="141"/>
                  <a:pt x="371" y="48"/>
                  <a:pt x="256" y="48"/>
                </a:cubicBezTo>
                <a:cubicBezTo>
                  <a:pt x="141" y="48"/>
                  <a:pt x="48" y="141"/>
                  <a:pt x="48" y="256"/>
                </a:cubicBezTo>
                <a:close/>
                <a:moveTo>
                  <a:pt x="279" y="105"/>
                </a:moveTo>
                <a:cubicBezTo>
                  <a:pt x="407" y="233"/>
                  <a:pt x="407" y="233"/>
                  <a:pt x="407" y="233"/>
                </a:cubicBezTo>
                <a:cubicBezTo>
                  <a:pt x="419" y="246"/>
                  <a:pt x="419" y="266"/>
                  <a:pt x="407" y="279"/>
                </a:cubicBezTo>
                <a:cubicBezTo>
                  <a:pt x="394" y="291"/>
                  <a:pt x="374" y="291"/>
                  <a:pt x="361" y="279"/>
                </a:cubicBezTo>
                <a:cubicBezTo>
                  <a:pt x="288" y="205"/>
                  <a:pt x="288" y="205"/>
                  <a:pt x="288" y="205"/>
                </a:cubicBezTo>
                <a:cubicBezTo>
                  <a:pt x="288" y="384"/>
                  <a:pt x="288" y="384"/>
                  <a:pt x="288" y="384"/>
                </a:cubicBezTo>
                <a:cubicBezTo>
                  <a:pt x="288" y="402"/>
                  <a:pt x="274" y="416"/>
                  <a:pt x="256" y="416"/>
                </a:cubicBezTo>
                <a:cubicBezTo>
                  <a:pt x="238" y="416"/>
                  <a:pt x="224" y="402"/>
                  <a:pt x="224" y="384"/>
                </a:cubicBezTo>
                <a:cubicBezTo>
                  <a:pt x="224" y="205"/>
                  <a:pt x="224" y="205"/>
                  <a:pt x="224" y="205"/>
                </a:cubicBezTo>
                <a:cubicBezTo>
                  <a:pt x="151" y="279"/>
                  <a:pt x="151" y="279"/>
                  <a:pt x="151" y="279"/>
                </a:cubicBezTo>
                <a:cubicBezTo>
                  <a:pt x="138" y="291"/>
                  <a:pt x="118" y="291"/>
                  <a:pt x="105" y="279"/>
                </a:cubicBezTo>
                <a:cubicBezTo>
                  <a:pt x="99" y="272"/>
                  <a:pt x="96" y="264"/>
                  <a:pt x="96" y="256"/>
                </a:cubicBezTo>
                <a:cubicBezTo>
                  <a:pt x="96" y="248"/>
                  <a:pt x="99" y="240"/>
                  <a:pt x="105" y="233"/>
                </a:cubicBezTo>
                <a:cubicBezTo>
                  <a:pt x="233" y="105"/>
                  <a:pt x="233" y="105"/>
                  <a:pt x="233" y="105"/>
                </a:cubicBezTo>
                <a:cubicBezTo>
                  <a:pt x="246" y="93"/>
                  <a:pt x="266" y="93"/>
                  <a:pt x="279" y="10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8" name="Freeform 584"/>
          <p:cNvSpPr>
            <a:spLocks noEditPoints="1"/>
          </p:cNvSpPr>
          <p:nvPr/>
        </p:nvSpPr>
        <p:spPr bwMode="auto">
          <a:xfrm>
            <a:off x="6732751" y="922560"/>
            <a:ext cx="209517" cy="209517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56 w 512"/>
              <a:gd name="T11" fmla="*/ 464 h 512"/>
              <a:gd name="T12" fmla="*/ 48 w 512"/>
              <a:gd name="T13" fmla="*/ 256 h 512"/>
              <a:gd name="T14" fmla="*/ 256 w 512"/>
              <a:gd name="T15" fmla="*/ 48 h 512"/>
              <a:gd name="T16" fmla="*/ 464 w 512"/>
              <a:gd name="T17" fmla="*/ 256 h 512"/>
              <a:gd name="T18" fmla="*/ 256 w 512"/>
              <a:gd name="T19" fmla="*/ 464 h 512"/>
              <a:gd name="T20" fmla="*/ 407 w 512"/>
              <a:gd name="T21" fmla="*/ 233 h 512"/>
              <a:gd name="T22" fmla="*/ 279 w 512"/>
              <a:gd name="T23" fmla="*/ 105 h 512"/>
              <a:gd name="T24" fmla="*/ 233 w 512"/>
              <a:gd name="T25" fmla="*/ 105 h 512"/>
              <a:gd name="T26" fmla="*/ 233 w 512"/>
              <a:gd name="T27" fmla="*/ 151 h 512"/>
              <a:gd name="T28" fmla="*/ 307 w 512"/>
              <a:gd name="T29" fmla="*/ 224 h 512"/>
              <a:gd name="T30" fmla="*/ 128 w 512"/>
              <a:gd name="T31" fmla="*/ 224 h 512"/>
              <a:gd name="T32" fmla="*/ 96 w 512"/>
              <a:gd name="T33" fmla="*/ 256 h 512"/>
              <a:gd name="T34" fmla="*/ 128 w 512"/>
              <a:gd name="T35" fmla="*/ 288 h 512"/>
              <a:gd name="T36" fmla="*/ 307 w 512"/>
              <a:gd name="T37" fmla="*/ 288 h 512"/>
              <a:gd name="T38" fmla="*/ 233 w 512"/>
              <a:gd name="T39" fmla="*/ 361 h 512"/>
              <a:gd name="T40" fmla="*/ 233 w 512"/>
              <a:gd name="T41" fmla="*/ 407 h 512"/>
              <a:gd name="T42" fmla="*/ 256 w 512"/>
              <a:gd name="T43" fmla="*/ 416 h 512"/>
              <a:gd name="T44" fmla="*/ 279 w 512"/>
              <a:gd name="T45" fmla="*/ 407 h 512"/>
              <a:gd name="T46" fmla="*/ 407 w 512"/>
              <a:gd name="T47" fmla="*/ 279 h 512"/>
              <a:gd name="T48" fmla="*/ 407 w 512"/>
              <a:gd name="T49" fmla="*/ 233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56" y="464"/>
                </a:move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lose/>
                <a:moveTo>
                  <a:pt x="407" y="233"/>
                </a:moveTo>
                <a:cubicBezTo>
                  <a:pt x="279" y="105"/>
                  <a:pt x="279" y="105"/>
                  <a:pt x="279" y="105"/>
                </a:cubicBezTo>
                <a:cubicBezTo>
                  <a:pt x="266" y="93"/>
                  <a:pt x="246" y="93"/>
                  <a:pt x="233" y="105"/>
                </a:cubicBezTo>
                <a:cubicBezTo>
                  <a:pt x="221" y="118"/>
                  <a:pt x="221" y="138"/>
                  <a:pt x="233" y="151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128" y="224"/>
                  <a:pt x="128" y="224"/>
                  <a:pt x="128" y="224"/>
                </a:cubicBezTo>
                <a:cubicBezTo>
                  <a:pt x="110" y="224"/>
                  <a:pt x="96" y="238"/>
                  <a:pt x="96" y="256"/>
                </a:cubicBezTo>
                <a:cubicBezTo>
                  <a:pt x="96" y="274"/>
                  <a:pt x="110" y="288"/>
                  <a:pt x="128" y="288"/>
                </a:cubicBezTo>
                <a:cubicBezTo>
                  <a:pt x="307" y="288"/>
                  <a:pt x="307" y="288"/>
                  <a:pt x="307" y="288"/>
                </a:cubicBezTo>
                <a:cubicBezTo>
                  <a:pt x="233" y="361"/>
                  <a:pt x="233" y="361"/>
                  <a:pt x="233" y="361"/>
                </a:cubicBezTo>
                <a:cubicBezTo>
                  <a:pt x="221" y="374"/>
                  <a:pt x="221" y="394"/>
                  <a:pt x="233" y="407"/>
                </a:cubicBezTo>
                <a:cubicBezTo>
                  <a:pt x="240" y="413"/>
                  <a:pt x="248" y="416"/>
                  <a:pt x="256" y="416"/>
                </a:cubicBezTo>
                <a:cubicBezTo>
                  <a:pt x="264" y="416"/>
                  <a:pt x="272" y="413"/>
                  <a:pt x="279" y="407"/>
                </a:cubicBezTo>
                <a:cubicBezTo>
                  <a:pt x="407" y="279"/>
                  <a:pt x="407" y="279"/>
                  <a:pt x="407" y="279"/>
                </a:cubicBezTo>
                <a:cubicBezTo>
                  <a:pt x="419" y="266"/>
                  <a:pt x="419" y="246"/>
                  <a:pt x="407" y="23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9" name="Freeform 585"/>
          <p:cNvSpPr>
            <a:spLocks noEditPoints="1"/>
          </p:cNvSpPr>
          <p:nvPr/>
        </p:nvSpPr>
        <p:spPr bwMode="auto">
          <a:xfrm>
            <a:off x="7619050" y="1711248"/>
            <a:ext cx="434490" cy="434490"/>
          </a:xfrm>
          <a:custGeom>
            <a:avLst/>
            <a:gdLst>
              <a:gd name="T0" fmla="*/ 256 w 512"/>
              <a:gd name="T1" fmla="*/ 512 h 512"/>
              <a:gd name="T2" fmla="*/ 0 w 512"/>
              <a:gd name="T3" fmla="*/ 256 h 512"/>
              <a:gd name="T4" fmla="*/ 256 w 512"/>
              <a:gd name="T5" fmla="*/ 0 h 512"/>
              <a:gd name="T6" fmla="*/ 512 w 512"/>
              <a:gd name="T7" fmla="*/ 256 h 512"/>
              <a:gd name="T8" fmla="*/ 256 w 512"/>
              <a:gd name="T9" fmla="*/ 512 h 512"/>
              <a:gd name="T10" fmla="*/ 256 w 512"/>
              <a:gd name="T11" fmla="*/ 48 h 512"/>
              <a:gd name="T12" fmla="*/ 48 w 512"/>
              <a:gd name="T13" fmla="*/ 256 h 512"/>
              <a:gd name="T14" fmla="*/ 256 w 512"/>
              <a:gd name="T15" fmla="*/ 464 h 512"/>
              <a:gd name="T16" fmla="*/ 464 w 512"/>
              <a:gd name="T17" fmla="*/ 256 h 512"/>
              <a:gd name="T18" fmla="*/ 256 w 512"/>
              <a:gd name="T19" fmla="*/ 48 h 512"/>
              <a:gd name="T20" fmla="*/ 192 w 512"/>
              <a:gd name="T21" fmla="*/ 384 h 512"/>
              <a:gd name="T22" fmla="*/ 160 w 512"/>
              <a:gd name="T23" fmla="*/ 352 h 512"/>
              <a:gd name="T24" fmla="*/ 192 w 512"/>
              <a:gd name="T25" fmla="*/ 320 h 512"/>
              <a:gd name="T26" fmla="*/ 275 w 512"/>
              <a:gd name="T27" fmla="*/ 320 h 512"/>
              <a:gd name="T28" fmla="*/ 137 w 512"/>
              <a:gd name="T29" fmla="*/ 183 h 512"/>
              <a:gd name="T30" fmla="*/ 137 w 512"/>
              <a:gd name="T31" fmla="*/ 137 h 512"/>
              <a:gd name="T32" fmla="*/ 160 w 512"/>
              <a:gd name="T33" fmla="*/ 128 h 512"/>
              <a:gd name="T34" fmla="*/ 183 w 512"/>
              <a:gd name="T35" fmla="*/ 137 h 512"/>
              <a:gd name="T36" fmla="*/ 320 w 512"/>
              <a:gd name="T37" fmla="*/ 275 h 512"/>
              <a:gd name="T38" fmla="*/ 320 w 512"/>
              <a:gd name="T39" fmla="*/ 192 h 512"/>
              <a:gd name="T40" fmla="*/ 352 w 512"/>
              <a:gd name="T41" fmla="*/ 160 h 512"/>
              <a:gd name="T42" fmla="*/ 384 w 512"/>
              <a:gd name="T43" fmla="*/ 192 h 512"/>
              <a:gd name="T44" fmla="*/ 384 w 512"/>
              <a:gd name="T45" fmla="*/ 384 h 512"/>
              <a:gd name="T46" fmla="*/ 192 w 512"/>
              <a:gd name="T47" fmla="*/ 384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12" h="512">
                <a:moveTo>
                  <a:pt x="256" y="512"/>
                </a:moveTo>
                <a:cubicBezTo>
                  <a:pt x="115" y="512"/>
                  <a:pt x="0" y="397"/>
                  <a:pt x="0" y="256"/>
                </a:cubicBezTo>
                <a:cubicBezTo>
                  <a:pt x="0" y="115"/>
                  <a:pt x="115" y="0"/>
                  <a:pt x="256" y="0"/>
                </a:cubicBezTo>
                <a:cubicBezTo>
                  <a:pt x="397" y="0"/>
                  <a:pt x="512" y="115"/>
                  <a:pt x="512" y="256"/>
                </a:cubicBezTo>
                <a:cubicBezTo>
                  <a:pt x="512" y="397"/>
                  <a:pt x="397" y="512"/>
                  <a:pt x="256" y="512"/>
                </a:cubicBezTo>
                <a:close/>
                <a:moveTo>
                  <a:pt x="256" y="48"/>
                </a:moveTo>
                <a:cubicBezTo>
                  <a:pt x="141" y="48"/>
                  <a:pt x="48" y="141"/>
                  <a:pt x="48" y="256"/>
                </a:cubicBezTo>
                <a:cubicBezTo>
                  <a:pt x="48" y="371"/>
                  <a:pt x="141" y="464"/>
                  <a:pt x="256" y="464"/>
                </a:cubicBezTo>
                <a:cubicBezTo>
                  <a:pt x="371" y="464"/>
                  <a:pt x="464" y="371"/>
                  <a:pt x="464" y="256"/>
                </a:cubicBezTo>
                <a:cubicBezTo>
                  <a:pt x="464" y="141"/>
                  <a:pt x="371" y="48"/>
                  <a:pt x="256" y="48"/>
                </a:cubicBezTo>
                <a:close/>
                <a:moveTo>
                  <a:pt x="192" y="384"/>
                </a:moveTo>
                <a:cubicBezTo>
                  <a:pt x="174" y="384"/>
                  <a:pt x="160" y="370"/>
                  <a:pt x="160" y="352"/>
                </a:cubicBezTo>
                <a:cubicBezTo>
                  <a:pt x="160" y="334"/>
                  <a:pt x="174" y="320"/>
                  <a:pt x="192" y="320"/>
                </a:cubicBezTo>
                <a:cubicBezTo>
                  <a:pt x="275" y="320"/>
                  <a:pt x="275" y="320"/>
                  <a:pt x="275" y="320"/>
                </a:cubicBezTo>
                <a:cubicBezTo>
                  <a:pt x="137" y="183"/>
                  <a:pt x="137" y="183"/>
                  <a:pt x="137" y="183"/>
                </a:cubicBezTo>
                <a:cubicBezTo>
                  <a:pt x="125" y="170"/>
                  <a:pt x="125" y="150"/>
                  <a:pt x="137" y="137"/>
                </a:cubicBezTo>
                <a:cubicBezTo>
                  <a:pt x="144" y="131"/>
                  <a:pt x="152" y="128"/>
                  <a:pt x="160" y="128"/>
                </a:cubicBezTo>
                <a:cubicBezTo>
                  <a:pt x="168" y="128"/>
                  <a:pt x="176" y="131"/>
                  <a:pt x="183" y="137"/>
                </a:cubicBezTo>
                <a:cubicBezTo>
                  <a:pt x="320" y="275"/>
                  <a:pt x="320" y="275"/>
                  <a:pt x="320" y="275"/>
                </a:cubicBezTo>
                <a:cubicBezTo>
                  <a:pt x="320" y="192"/>
                  <a:pt x="320" y="192"/>
                  <a:pt x="320" y="192"/>
                </a:cubicBezTo>
                <a:cubicBezTo>
                  <a:pt x="320" y="174"/>
                  <a:pt x="334" y="160"/>
                  <a:pt x="352" y="160"/>
                </a:cubicBezTo>
                <a:cubicBezTo>
                  <a:pt x="370" y="160"/>
                  <a:pt x="384" y="174"/>
                  <a:pt x="384" y="192"/>
                </a:cubicBezTo>
                <a:cubicBezTo>
                  <a:pt x="384" y="384"/>
                  <a:pt x="384" y="384"/>
                  <a:pt x="384" y="384"/>
                </a:cubicBezTo>
                <a:lnTo>
                  <a:pt x="192" y="3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0" name="Freeform 586"/>
          <p:cNvSpPr>
            <a:spLocks noEditPoints="1"/>
          </p:cNvSpPr>
          <p:nvPr/>
        </p:nvSpPr>
        <p:spPr bwMode="auto">
          <a:xfrm>
            <a:off x="5801373" y="3046986"/>
            <a:ext cx="173270" cy="173270"/>
          </a:xfrm>
          <a:custGeom>
            <a:avLst/>
            <a:gdLst>
              <a:gd name="T0" fmla="*/ 512 w 512"/>
              <a:gd name="T1" fmla="*/ 256 h 512"/>
              <a:gd name="T2" fmla="*/ 256 w 512"/>
              <a:gd name="T3" fmla="*/ 0 h 512"/>
              <a:gd name="T4" fmla="*/ 0 w 512"/>
              <a:gd name="T5" fmla="*/ 256 h 512"/>
              <a:gd name="T6" fmla="*/ 256 w 512"/>
              <a:gd name="T7" fmla="*/ 512 h 512"/>
              <a:gd name="T8" fmla="*/ 512 w 512"/>
              <a:gd name="T9" fmla="*/ 256 h 512"/>
              <a:gd name="T10" fmla="*/ 48 w 512"/>
              <a:gd name="T11" fmla="*/ 256 h 512"/>
              <a:gd name="T12" fmla="*/ 256 w 512"/>
              <a:gd name="T13" fmla="*/ 48 h 512"/>
              <a:gd name="T14" fmla="*/ 464 w 512"/>
              <a:gd name="T15" fmla="*/ 256 h 512"/>
              <a:gd name="T16" fmla="*/ 256 w 512"/>
              <a:gd name="T17" fmla="*/ 464 h 512"/>
              <a:gd name="T18" fmla="*/ 48 w 512"/>
              <a:gd name="T19" fmla="*/ 256 h 512"/>
              <a:gd name="T20" fmla="*/ 279 w 512"/>
              <a:gd name="T21" fmla="*/ 407 h 512"/>
              <a:gd name="T22" fmla="*/ 407 w 512"/>
              <a:gd name="T23" fmla="*/ 279 h 512"/>
              <a:gd name="T24" fmla="*/ 407 w 512"/>
              <a:gd name="T25" fmla="*/ 233 h 512"/>
              <a:gd name="T26" fmla="*/ 361 w 512"/>
              <a:gd name="T27" fmla="*/ 233 h 512"/>
              <a:gd name="T28" fmla="*/ 288 w 512"/>
              <a:gd name="T29" fmla="*/ 307 h 512"/>
              <a:gd name="T30" fmla="*/ 288 w 512"/>
              <a:gd name="T31" fmla="*/ 128 h 512"/>
              <a:gd name="T32" fmla="*/ 256 w 512"/>
              <a:gd name="T33" fmla="*/ 96 h 512"/>
              <a:gd name="T34" fmla="*/ 224 w 512"/>
              <a:gd name="T35" fmla="*/ 128 h 512"/>
              <a:gd name="T36" fmla="*/ 224 w 512"/>
              <a:gd name="T37" fmla="*/ 307 h 512"/>
              <a:gd name="T38" fmla="*/ 151 w 512"/>
              <a:gd name="T39" fmla="*/ 233 h 512"/>
              <a:gd name="T40" fmla="*/ 105 w 512"/>
              <a:gd name="T41" fmla="*/ 233 h 512"/>
              <a:gd name="T42" fmla="*/ 96 w 512"/>
              <a:gd name="T43" fmla="*/ 256 h 512"/>
              <a:gd name="T44" fmla="*/ 105 w 512"/>
              <a:gd name="T45" fmla="*/ 279 h 512"/>
              <a:gd name="T46" fmla="*/ 233 w 512"/>
              <a:gd name="T47" fmla="*/ 407 h 512"/>
              <a:gd name="T48" fmla="*/ 279 w 512"/>
              <a:gd name="T49" fmla="*/ 407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512" h="512">
                <a:moveTo>
                  <a:pt x="512" y="256"/>
                </a:moveTo>
                <a:cubicBezTo>
                  <a:pt x="512" y="115"/>
                  <a:pt x="397" y="0"/>
                  <a:pt x="256" y="0"/>
                </a:cubicBez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lose/>
                <a:moveTo>
                  <a:pt x="48" y="256"/>
                </a:moveTo>
                <a:cubicBezTo>
                  <a:pt x="48" y="141"/>
                  <a:pt x="141" y="48"/>
                  <a:pt x="256" y="48"/>
                </a:cubicBez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ubicBezTo>
                  <a:pt x="141" y="464"/>
                  <a:pt x="48" y="371"/>
                  <a:pt x="48" y="256"/>
                </a:cubicBezTo>
                <a:close/>
                <a:moveTo>
                  <a:pt x="279" y="407"/>
                </a:moveTo>
                <a:cubicBezTo>
                  <a:pt x="407" y="279"/>
                  <a:pt x="407" y="279"/>
                  <a:pt x="407" y="279"/>
                </a:cubicBezTo>
                <a:cubicBezTo>
                  <a:pt x="419" y="266"/>
                  <a:pt x="419" y="246"/>
                  <a:pt x="407" y="233"/>
                </a:cubicBezTo>
                <a:cubicBezTo>
                  <a:pt x="394" y="221"/>
                  <a:pt x="374" y="221"/>
                  <a:pt x="361" y="233"/>
                </a:cubicBezTo>
                <a:cubicBezTo>
                  <a:pt x="288" y="307"/>
                  <a:pt x="288" y="307"/>
                  <a:pt x="288" y="307"/>
                </a:cubicBezTo>
                <a:cubicBezTo>
                  <a:pt x="288" y="128"/>
                  <a:pt x="288" y="128"/>
                  <a:pt x="288" y="128"/>
                </a:cubicBezTo>
                <a:cubicBezTo>
                  <a:pt x="288" y="110"/>
                  <a:pt x="274" y="96"/>
                  <a:pt x="256" y="96"/>
                </a:cubicBezTo>
                <a:cubicBezTo>
                  <a:pt x="238" y="96"/>
                  <a:pt x="224" y="110"/>
                  <a:pt x="224" y="128"/>
                </a:cubicBezTo>
                <a:cubicBezTo>
                  <a:pt x="224" y="307"/>
                  <a:pt x="224" y="307"/>
                  <a:pt x="224" y="307"/>
                </a:cubicBezTo>
                <a:cubicBezTo>
                  <a:pt x="151" y="233"/>
                  <a:pt x="151" y="233"/>
                  <a:pt x="151" y="233"/>
                </a:cubicBezTo>
                <a:cubicBezTo>
                  <a:pt x="138" y="221"/>
                  <a:pt x="118" y="221"/>
                  <a:pt x="105" y="233"/>
                </a:cubicBezTo>
                <a:cubicBezTo>
                  <a:pt x="99" y="240"/>
                  <a:pt x="96" y="248"/>
                  <a:pt x="96" y="256"/>
                </a:cubicBezTo>
                <a:cubicBezTo>
                  <a:pt x="96" y="264"/>
                  <a:pt x="99" y="272"/>
                  <a:pt x="105" y="279"/>
                </a:cubicBezTo>
                <a:cubicBezTo>
                  <a:pt x="233" y="407"/>
                  <a:pt x="233" y="407"/>
                  <a:pt x="233" y="407"/>
                </a:cubicBezTo>
                <a:cubicBezTo>
                  <a:pt x="246" y="419"/>
                  <a:pt x="266" y="419"/>
                  <a:pt x="279" y="40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1" name="Freeform 587"/>
          <p:cNvSpPr>
            <a:spLocks noEditPoints="1"/>
          </p:cNvSpPr>
          <p:nvPr/>
        </p:nvSpPr>
        <p:spPr bwMode="auto">
          <a:xfrm>
            <a:off x="5957358" y="285396"/>
            <a:ext cx="713969" cy="716502"/>
          </a:xfrm>
          <a:custGeom>
            <a:avLst/>
            <a:gdLst>
              <a:gd name="T0" fmla="*/ 256 w 512"/>
              <a:gd name="T1" fmla="*/ 512 h 512"/>
              <a:gd name="T2" fmla="*/ 512 w 512"/>
              <a:gd name="T3" fmla="*/ 256 h 512"/>
              <a:gd name="T4" fmla="*/ 256 w 512"/>
              <a:gd name="T5" fmla="*/ 0 h 512"/>
              <a:gd name="T6" fmla="*/ 0 w 512"/>
              <a:gd name="T7" fmla="*/ 256 h 512"/>
              <a:gd name="T8" fmla="*/ 256 w 512"/>
              <a:gd name="T9" fmla="*/ 512 h 512"/>
              <a:gd name="T10" fmla="*/ 256 w 512"/>
              <a:gd name="T11" fmla="*/ 48 h 512"/>
              <a:gd name="T12" fmla="*/ 464 w 512"/>
              <a:gd name="T13" fmla="*/ 256 h 512"/>
              <a:gd name="T14" fmla="*/ 256 w 512"/>
              <a:gd name="T15" fmla="*/ 464 h 512"/>
              <a:gd name="T16" fmla="*/ 48 w 512"/>
              <a:gd name="T17" fmla="*/ 256 h 512"/>
              <a:gd name="T18" fmla="*/ 256 w 512"/>
              <a:gd name="T19" fmla="*/ 48 h 512"/>
              <a:gd name="T20" fmla="*/ 320 w 512"/>
              <a:gd name="T21" fmla="*/ 384 h 512"/>
              <a:gd name="T22" fmla="*/ 352 w 512"/>
              <a:gd name="T23" fmla="*/ 352 h 512"/>
              <a:gd name="T24" fmla="*/ 320 w 512"/>
              <a:gd name="T25" fmla="*/ 320 h 512"/>
              <a:gd name="T26" fmla="*/ 237 w 512"/>
              <a:gd name="T27" fmla="*/ 320 h 512"/>
              <a:gd name="T28" fmla="*/ 375 w 512"/>
              <a:gd name="T29" fmla="*/ 183 h 512"/>
              <a:gd name="T30" fmla="*/ 375 w 512"/>
              <a:gd name="T31" fmla="*/ 137 h 512"/>
              <a:gd name="T32" fmla="*/ 352 w 512"/>
              <a:gd name="T33" fmla="*/ 128 h 512"/>
              <a:gd name="T34" fmla="*/ 329 w 512"/>
              <a:gd name="T35" fmla="*/ 137 h 512"/>
              <a:gd name="T36" fmla="*/ 192 w 512"/>
              <a:gd name="T37" fmla="*/ 275 h 512"/>
              <a:gd name="T38" fmla="*/ 192 w 512"/>
              <a:gd name="T39" fmla="*/ 192 h 512"/>
              <a:gd name="T40" fmla="*/ 160 w 512"/>
              <a:gd name="T41" fmla="*/ 160 h 512"/>
              <a:gd name="T42" fmla="*/ 128 w 512"/>
              <a:gd name="T43" fmla="*/ 192 h 512"/>
              <a:gd name="T44" fmla="*/ 128 w 512"/>
              <a:gd name="T45" fmla="*/ 384 h 512"/>
              <a:gd name="T46" fmla="*/ 320 w 512"/>
              <a:gd name="T47" fmla="*/ 384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12" h="512">
                <a:moveTo>
                  <a:pt x="256" y="512"/>
                </a:move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lose/>
                <a:moveTo>
                  <a:pt x="256" y="48"/>
                </a:move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lose/>
                <a:moveTo>
                  <a:pt x="320" y="384"/>
                </a:moveTo>
                <a:cubicBezTo>
                  <a:pt x="338" y="384"/>
                  <a:pt x="352" y="370"/>
                  <a:pt x="352" y="352"/>
                </a:cubicBezTo>
                <a:cubicBezTo>
                  <a:pt x="352" y="334"/>
                  <a:pt x="338" y="320"/>
                  <a:pt x="320" y="320"/>
                </a:cubicBezTo>
                <a:cubicBezTo>
                  <a:pt x="237" y="320"/>
                  <a:pt x="237" y="320"/>
                  <a:pt x="237" y="320"/>
                </a:cubicBezTo>
                <a:cubicBezTo>
                  <a:pt x="375" y="183"/>
                  <a:pt x="375" y="183"/>
                  <a:pt x="375" y="183"/>
                </a:cubicBezTo>
                <a:cubicBezTo>
                  <a:pt x="387" y="170"/>
                  <a:pt x="387" y="150"/>
                  <a:pt x="375" y="137"/>
                </a:cubicBezTo>
                <a:cubicBezTo>
                  <a:pt x="368" y="131"/>
                  <a:pt x="360" y="128"/>
                  <a:pt x="352" y="128"/>
                </a:cubicBezTo>
                <a:cubicBezTo>
                  <a:pt x="344" y="128"/>
                  <a:pt x="336" y="131"/>
                  <a:pt x="329" y="137"/>
                </a:cubicBezTo>
                <a:cubicBezTo>
                  <a:pt x="192" y="275"/>
                  <a:pt x="192" y="275"/>
                  <a:pt x="192" y="275"/>
                </a:cubicBezTo>
                <a:cubicBezTo>
                  <a:pt x="192" y="192"/>
                  <a:pt x="192" y="192"/>
                  <a:pt x="192" y="192"/>
                </a:cubicBezTo>
                <a:cubicBezTo>
                  <a:pt x="192" y="174"/>
                  <a:pt x="178" y="160"/>
                  <a:pt x="160" y="160"/>
                </a:cubicBezTo>
                <a:cubicBezTo>
                  <a:pt x="142" y="160"/>
                  <a:pt x="128" y="174"/>
                  <a:pt x="128" y="192"/>
                </a:cubicBezTo>
                <a:cubicBezTo>
                  <a:pt x="128" y="384"/>
                  <a:pt x="128" y="384"/>
                  <a:pt x="128" y="384"/>
                </a:cubicBezTo>
                <a:lnTo>
                  <a:pt x="320" y="3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2" name="Freeform 593"/>
          <p:cNvSpPr>
            <a:spLocks noEditPoints="1"/>
          </p:cNvSpPr>
          <p:nvPr/>
        </p:nvSpPr>
        <p:spPr bwMode="auto">
          <a:xfrm>
            <a:off x="7973186" y="4257907"/>
            <a:ext cx="300437" cy="300437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56 w 512"/>
              <a:gd name="T11" fmla="*/ 448 h 512"/>
              <a:gd name="T12" fmla="*/ 64 w 512"/>
              <a:gd name="T13" fmla="*/ 256 h 512"/>
              <a:gd name="T14" fmla="*/ 256 w 512"/>
              <a:gd name="T15" fmla="*/ 64 h 512"/>
              <a:gd name="T16" fmla="*/ 448 w 512"/>
              <a:gd name="T17" fmla="*/ 256 h 512"/>
              <a:gd name="T18" fmla="*/ 256 w 512"/>
              <a:gd name="T19" fmla="*/ 448 h 512"/>
              <a:gd name="T20" fmla="*/ 160 w 512"/>
              <a:gd name="T21" fmla="*/ 256 h 512"/>
              <a:gd name="T22" fmla="*/ 256 w 512"/>
              <a:gd name="T23" fmla="*/ 160 h 512"/>
              <a:gd name="T24" fmla="*/ 352 w 512"/>
              <a:gd name="T25" fmla="*/ 256 h 512"/>
              <a:gd name="T26" fmla="*/ 256 w 512"/>
              <a:gd name="T27" fmla="*/ 352 h 512"/>
              <a:gd name="T28" fmla="*/ 160 w 512"/>
              <a:gd name="T29" fmla="*/ 256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56" y="448"/>
                </a:moveTo>
                <a:cubicBezTo>
                  <a:pt x="150" y="448"/>
                  <a:pt x="64" y="362"/>
                  <a:pt x="64" y="256"/>
                </a:cubicBezTo>
                <a:cubicBezTo>
                  <a:pt x="64" y="150"/>
                  <a:pt x="150" y="64"/>
                  <a:pt x="256" y="64"/>
                </a:cubicBezTo>
                <a:cubicBezTo>
                  <a:pt x="362" y="64"/>
                  <a:pt x="448" y="150"/>
                  <a:pt x="448" y="256"/>
                </a:cubicBezTo>
                <a:cubicBezTo>
                  <a:pt x="448" y="362"/>
                  <a:pt x="362" y="448"/>
                  <a:pt x="256" y="448"/>
                </a:cubicBezTo>
                <a:close/>
                <a:moveTo>
                  <a:pt x="160" y="256"/>
                </a:moveTo>
                <a:cubicBezTo>
                  <a:pt x="160" y="203"/>
                  <a:pt x="203" y="160"/>
                  <a:pt x="256" y="160"/>
                </a:cubicBezTo>
                <a:cubicBezTo>
                  <a:pt x="309" y="160"/>
                  <a:pt x="352" y="203"/>
                  <a:pt x="352" y="256"/>
                </a:cubicBezTo>
                <a:cubicBezTo>
                  <a:pt x="352" y="309"/>
                  <a:pt x="309" y="352"/>
                  <a:pt x="256" y="352"/>
                </a:cubicBezTo>
                <a:cubicBezTo>
                  <a:pt x="203" y="352"/>
                  <a:pt x="160" y="309"/>
                  <a:pt x="160" y="25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3" name="Freeform 633"/>
          <p:cNvSpPr>
            <a:spLocks noEditPoints="1"/>
          </p:cNvSpPr>
          <p:nvPr/>
        </p:nvSpPr>
        <p:spPr bwMode="auto">
          <a:xfrm>
            <a:off x="7749187" y="2490685"/>
            <a:ext cx="277521" cy="277521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128 w 512"/>
              <a:gd name="T11" fmla="*/ 128 h 512"/>
              <a:gd name="T12" fmla="*/ 384 w 512"/>
              <a:gd name="T13" fmla="*/ 128 h 512"/>
              <a:gd name="T14" fmla="*/ 397 w 512"/>
              <a:gd name="T15" fmla="*/ 131 h 512"/>
              <a:gd name="T16" fmla="*/ 256 w 512"/>
              <a:gd name="T17" fmla="*/ 295 h 512"/>
              <a:gd name="T18" fmla="*/ 115 w 512"/>
              <a:gd name="T19" fmla="*/ 131 h 512"/>
              <a:gd name="T20" fmla="*/ 128 w 512"/>
              <a:gd name="T21" fmla="*/ 128 h 512"/>
              <a:gd name="T22" fmla="*/ 96 w 512"/>
              <a:gd name="T23" fmla="*/ 352 h 512"/>
              <a:gd name="T24" fmla="*/ 96 w 512"/>
              <a:gd name="T25" fmla="*/ 160 h 512"/>
              <a:gd name="T26" fmla="*/ 96 w 512"/>
              <a:gd name="T27" fmla="*/ 158 h 512"/>
              <a:gd name="T28" fmla="*/ 190 w 512"/>
              <a:gd name="T29" fmla="*/ 267 h 512"/>
              <a:gd name="T30" fmla="*/ 97 w 512"/>
              <a:gd name="T31" fmla="*/ 360 h 512"/>
              <a:gd name="T32" fmla="*/ 96 w 512"/>
              <a:gd name="T33" fmla="*/ 352 h 512"/>
              <a:gd name="T34" fmla="*/ 384 w 512"/>
              <a:gd name="T35" fmla="*/ 384 h 512"/>
              <a:gd name="T36" fmla="*/ 128 w 512"/>
              <a:gd name="T37" fmla="*/ 384 h 512"/>
              <a:gd name="T38" fmla="*/ 120 w 512"/>
              <a:gd name="T39" fmla="*/ 383 h 512"/>
              <a:gd name="T40" fmla="*/ 211 w 512"/>
              <a:gd name="T41" fmla="*/ 292 h 512"/>
              <a:gd name="T42" fmla="*/ 256 w 512"/>
              <a:gd name="T43" fmla="*/ 345 h 512"/>
              <a:gd name="T44" fmla="*/ 301 w 512"/>
              <a:gd name="T45" fmla="*/ 292 h 512"/>
              <a:gd name="T46" fmla="*/ 392 w 512"/>
              <a:gd name="T47" fmla="*/ 383 h 512"/>
              <a:gd name="T48" fmla="*/ 384 w 512"/>
              <a:gd name="T49" fmla="*/ 384 h 512"/>
              <a:gd name="T50" fmla="*/ 416 w 512"/>
              <a:gd name="T51" fmla="*/ 352 h 512"/>
              <a:gd name="T52" fmla="*/ 415 w 512"/>
              <a:gd name="T53" fmla="*/ 360 h 512"/>
              <a:gd name="T54" fmla="*/ 322 w 512"/>
              <a:gd name="T55" fmla="*/ 267 h 512"/>
              <a:gd name="T56" fmla="*/ 416 w 512"/>
              <a:gd name="T57" fmla="*/ 158 h 512"/>
              <a:gd name="T58" fmla="*/ 416 w 512"/>
              <a:gd name="T59" fmla="*/ 160 h 512"/>
              <a:gd name="T60" fmla="*/ 416 w 512"/>
              <a:gd name="T61" fmla="*/ 352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128" y="128"/>
                </a:moveTo>
                <a:cubicBezTo>
                  <a:pt x="384" y="128"/>
                  <a:pt x="384" y="128"/>
                  <a:pt x="384" y="128"/>
                </a:cubicBezTo>
                <a:cubicBezTo>
                  <a:pt x="389" y="128"/>
                  <a:pt x="393" y="129"/>
                  <a:pt x="397" y="131"/>
                </a:cubicBezTo>
                <a:cubicBezTo>
                  <a:pt x="256" y="295"/>
                  <a:pt x="256" y="295"/>
                  <a:pt x="256" y="295"/>
                </a:cubicBezTo>
                <a:cubicBezTo>
                  <a:pt x="115" y="131"/>
                  <a:pt x="115" y="131"/>
                  <a:pt x="115" y="131"/>
                </a:cubicBezTo>
                <a:cubicBezTo>
                  <a:pt x="119" y="129"/>
                  <a:pt x="123" y="128"/>
                  <a:pt x="128" y="128"/>
                </a:cubicBezTo>
                <a:close/>
                <a:moveTo>
                  <a:pt x="96" y="352"/>
                </a:moveTo>
                <a:cubicBezTo>
                  <a:pt x="96" y="160"/>
                  <a:pt x="96" y="160"/>
                  <a:pt x="96" y="160"/>
                </a:cubicBezTo>
                <a:cubicBezTo>
                  <a:pt x="96" y="159"/>
                  <a:pt x="96" y="159"/>
                  <a:pt x="96" y="158"/>
                </a:cubicBezTo>
                <a:cubicBezTo>
                  <a:pt x="190" y="267"/>
                  <a:pt x="190" y="267"/>
                  <a:pt x="190" y="267"/>
                </a:cubicBezTo>
                <a:cubicBezTo>
                  <a:pt x="97" y="360"/>
                  <a:pt x="97" y="360"/>
                  <a:pt x="97" y="360"/>
                </a:cubicBezTo>
                <a:cubicBezTo>
                  <a:pt x="96" y="358"/>
                  <a:pt x="96" y="355"/>
                  <a:pt x="96" y="352"/>
                </a:cubicBezTo>
                <a:close/>
                <a:moveTo>
                  <a:pt x="384" y="384"/>
                </a:moveTo>
                <a:cubicBezTo>
                  <a:pt x="128" y="384"/>
                  <a:pt x="128" y="384"/>
                  <a:pt x="128" y="384"/>
                </a:cubicBezTo>
                <a:cubicBezTo>
                  <a:pt x="125" y="384"/>
                  <a:pt x="122" y="384"/>
                  <a:pt x="120" y="383"/>
                </a:cubicBezTo>
                <a:cubicBezTo>
                  <a:pt x="211" y="292"/>
                  <a:pt x="211" y="292"/>
                  <a:pt x="211" y="292"/>
                </a:cubicBezTo>
                <a:cubicBezTo>
                  <a:pt x="256" y="345"/>
                  <a:pt x="256" y="345"/>
                  <a:pt x="256" y="345"/>
                </a:cubicBezTo>
                <a:cubicBezTo>
                  <a:pt x="301" y="292"/>
                  <a:pt x="301" y="292"/>
                  <a:pt x="301" y="292"/>
                </a:cubicBezTo>
                <a:cubicBezTo>
                  <a:pt x="392" y="383"/>
                  <a:pt x="392" y="383"/>
                  <a:pt x="392" y="383"/>
                </a:cubicBezTo>
                <a:cubicBezTo>
                  <a:pt x="390" y="384"/>
                  <a:pt x="387" y="384"/>
                  <a:pt x="384" y="384"/>
                </a:cubicBezTo>
                <a:close/>
                <a:moveTo>
                  <a:pt x="416" y="352"/>
                </a:moveTo>
                <a:cubicBezTo>
                  <a:pt x="416" y="355"/>
                  <a:pt x="416" y="358"/>
                  <a:pt x="415" y="360"/>
                </a:cubicBezTo>
                <a:cubicBezTo>
                  <a:pt x="322" y="267"/>
                  <a:pt x="322" y="267"/>
                  <a:pt x="322" y="267"/>
                </a:cubicBezTo>
                <a:cubicBezTo>
                  <a:pt x="416" y="158"/>
                  <a:pt x="416" y="158"/>
                  <a:pt x="416" y="158"/>
                </a:cubicBezTo>
                <a:cubicBezTo>
                  <a:pt x="416" y="159"/>
                  <a:pt x="416" y="159"/>
                  <a:pt x="416" y="160"/>
                </a:cubicBezTo>
                <a:cubicBezTo>
                  <a:pt x="416" y="352"/>
                  <a:pt x="416" y="352"/>
                  <a:pt x="416" y="35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4" name="Freeform 638"/>
          <p:cNvSpPr>
            <a:spLocks noEditPoints="1"/>
          </p:cNvSpPr>
          <p:nvPr/>
        </p:nvSpPr>
        <p:spPr bwMode="auto">
          <a:xfrm>
            <a:off x="6998773" y="1125123"/>
            <a:ext cx="345835" cy="345835"/>
          </a:xfrm>
          <a:custGeom>
            <a:avLst/>
            <a:gdLst>
              <a:gd name="T0" fmla="*/ 219 w 512"/>
              <a:gd name="T1" fmla="*/ 409 h 512"/>
              <a:gd name="T2" fmla="*/ 130 w 512"/>
              <a:gd name="T3" fmla="*/ 479 h 512"/>
              <a:gd name="T4" fmla="*/ 36 w 512"/>
              <a:gd name="T5" fmla="*/ 387 h 512"/>
              <a:gd name="T6" fmla="*/ 127 w 512"/>
              <a:gd name="T7" fmla="*/ 336 h 512"/>
              <a:gd name="T8" fmla="*/ 161 w 512"/>
              <a:gd name="T9" fmla="*/ 342 h 512"/>
              <a:gd name="T10" fmla="*/ 217 w 512"/>
              <a:gd name="T11" fmla="*/ 395 h 512"/>
              <a:gd name="T12" fmla="*/ 219 w 512"/>
              <a:gd name="T13" fmla="*/ 409 h 512"/>
              <a:gd name="T14" fmla="*/ 256 w 512"/>
              <a:gd name="T15" fmla="*/ 0 h 512"/>
              <a:gd name="T16" fmla="*/ 69 w 512"/>
              <a:gd name="T17" fmla="*/ 82 h 512"/>
              <a:gd name="T18" fmla="*/ 132 w 512"/>
              <a:gd name="T19" fmla="*/ 65 h 512"/>
              <a:gd name="T20" fmla="*/ 260 w 512"/>
              <a:gd name="T21" fmla="*/ 65 h 512"/>
              <a:gd name="T22" fmla="*/ 232 w 512"/>
              <a:gd name="T23" fmla="*/ 95 h 512"/>
              <a:gd name="T24" fmla="*/ 198 w 512"/>
              <a:gd name="T25" fmla="*/ 95 h 512"/>
              <a:gd name="T26" fmla="*/ 234 w 512"/>
              <a:gd name="T27" fmla="*/ 168 h 512"/>
              <a:gd name="T28" fmla="*/ 197 w 512"/>
              <a:gd name="T29" fmla="*/ 236 h 512"/>
              <a:gd name="T30" fmla="*/ 171 w 512"/>
              <a:gd name="T31" fmla="*/ 275 h 512"/>
              <a:gd name="T32" fmla="*/ 209 w 512"/>
              <a:gd name="T33" fmla="*/ 314 h 512"/>
              <a:gd name="T34" fmla="*/ 258 w 512"/>
              <a:gd name="T35" fmla="*/ 404 h 512"/>
              <a:gd name="T36" fmla="*/ 165 w 512"/>
              <a:gd name="T37" fmla="*/ 495 h 512"/>
              <a:gd name="T38" fmla="*/ 256 w 512"/>
              <a:gd name="T39" fmla="*/ 512 h 512"/>
              <a:gd name="T40" fmla="*/ 512 w 512"/>
              <a:gd name="T41" fmla="*/ 256 h 512"/>
              <a:gd name="T42" fmla="*/ 256 w 512"/>
              <a:gd name="T43" fmla="*/ 0 h 512"/>
              <a:gd name="T44" fmla="*/ 384 w 512"/>
              <a:gd name="T45" fmla="*/ 192 h 512"/>
              <a:gd name="T46" fmla="*/ 384 w 512"/>
              <a:gd name="T47" fmla="*/ 256 h 512"/>
              <a:gd name="T48" fmla="*/ 352 w 512"/>
              <a:gd name="T49" fmla="*/ 256 h 512"/>
              <a:gd name="T50" fmla="*/ 352 w 512"/>
              <a:gd name="T51" fmla="*/ 192 h 512"/>
              <a:gd name="T52" fmla="*/ 288 w 512"/>
              <a:gd name="T53" fmla="*/ 192 h 512"/>
              <a:gd name="T54" fmla="*/ 288 w 512"/>
              <a:gd name="T55" fmla="*/ 160 h 512"/>
              <a:gd name="T56" fmla="*/ 352 w 512"/>
              <a:gd name="T57" fmla="*/ 160 h 512"/>
              <a:gd name="T58" fmla="*/ 352 w 512"/>
              <a:gd name="T59" fmla="*/ 96 h 512"/>
              <a:gd name="T60" fmla="*/ 384 w 512"/>
              <a:gd name="T61" fmla="*/ 96 h 512"/>
              <a:gd name="T62" fmla="*/ 384 w 512"/>
              <a:gd name="T63" fmla="*/ 160 h 512"/>
              <a:gd name="T64" fmla="*/ 448 w 512"/>
              <a:gd name="T65" fmla="*/ 160 h 512"/>
              <a:gd name="T66" fmla="*/ 448 w 512"/>
              <a:gd name="T67" fmla="*/ 192 h 512"/>
              <a:gd name="T68" fmla="*/ 384 w 512"/>
              <a:gd name="T69" fmla="*/ 192 h 512"/>
              <a:gd name="T70" fmla="*/ 183 w 512"/>
              <a:gd name="T71" fmla="*/ 170 h 512"/>
              <a:gd name="T72" fmla="*/ 134 w 512"/>
              <a:gd name="T73" fmla="*/ 243 h 512"/>
              <a:gd name="T74" fmla="*/ 61 w 512"/>
              <a:gd name="T75" fmla="*/ 165 h 512"/>
              <a:gd name="T76" fmla="*/ 113 w 512"/>
              <a:gd name="T77" fmla="*/ 86 h 512"/>
              <a:gd name="T78" fmla="*/ 183 w 512"/>
              <a:gd name="T79" fmla="*/ 170 h 512"/>
              <a:gd name="T80" fmla="*/ 110 w 512"/>
              <a:gd name="T81" fmla="*/ 321 h 512"/>
              <a:gd name="T82" fmla="*/ 19 w 512"/>
              <a:gd name="T83" fmla="*/ 353 h 512"/>
              <a:gd name="T84" fmla="*/ 0 w 512"/>
              <a:gd name="T85" fmla="*/ 256 h 512"/>
              <a:gd name="T86" fmla="*/ 13 w 512"/>
              <a:gd name="T87" fmla="*/ 175 h 512"/>
              <a:gd name="T88" fmla="*/ 110 w 512"/>
              <a:gd name="T89" fmla="*/ 263 h 512"/>
              <a:gd name="T90" fmla="*/ 122 w 512"/>
              <a:gd name="T91" fmla="*/ 262 h 512"/>
              <a:gd name="T92" fmla="*/ 115 w 512"/>
              <a:gd name="T93" fmla="*/ 287 h 512"/>
              <a:gd name="T94" fmla="*/ 134 w 512"/>
              <a:gd name="T95" fmla="*/ 321 h 512"/>
              <a:gd name="T96" fmla="*/ 110 w 512"/>
              <a:gd name="T97" fmla="*/ 321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512" h="512">
                <a:moveTo>
                  <a:pt x="219" y="409"/>
                </a:moveTo>
                <a:cubicBezTo>
                  <a:pt x="219" y="447"/>
                  <a:pt x="195" y="476"/>
                  <a:pt x="130" y="479"/>
                </a:cubicBezTo>
                <a:cubicBezTo>
                  <a:pt x="91" y="457"/>
                  <a:pt x="59" y="425"/>
                  <a:pt x="36" y="387"/>
                </a:cubicBezTo>
                <a:cubicBezTo>
                  <a:pt x="48" y="358"/>
                  <a:pt x="85" y="336"/>
                  <a:pt x="127" y="336"/>
                </a:cubicBezTo>
                <a:cubicBezTo>
                  <a:pt x="139" y="336"/>
                  <a:pt x="151" y="338"/>
                  <a:pt x="161" y="342"/>
                </a:cubicBezTo>
                <a:cubicBezTo>
                  <a:pt x="189" y="361"/>
                  <a:pt x="211" y="373"/>
                  <a:pt x="217" y="395"/>
                </a:cubicBezTo>
                <a:cubicBezTo>
                  <a:pt x="218" y="400"/>
                  <a:pt x="219" y="404"/>
                  <a:pt x="219" y="409"/>
                </a:cubicBezTo>
                <a:close/>
                <a:moveTo>
                  <a:pt x="256" y="0"/>
                </a:moveTo>
                <a:cubicBezTo>
                  <a:pt x="182" y="0"/>
                  <a:pt x="115" y="31"/>
                  <a:pt x="69" y="82"/>
                </a:cubicBezTo>
                <a:cubicBezTo>
                  <a:pt x="87" y="71"/>
                  <a:pt x="109" y="65"/>
                  <a:pt x="132" y="65"/>
                </a:cubicBezTo>
                <a:cubicBezTo>
                  <a:pt x="166" y="65"/>
                  <a:pt x="260" y="65"/>
                  <a:pt x="260" y="65"/>
                </a:cubicBezTo>
                <a:cubicBezTo>
                  <a:pt x="232" y="95"/>
                  <a:pt x="232" y="95"/>
                  <a:pt x="232" y="95"/>
                </a:cubicBezTo>
                <a:cubicBezTo>
                  <a:pt x="198" y="95"/>
                  <a:pt x="198" y="95"/>
                  <a:pt x="198" y="95"/>
                </a:cubicBezTo>
                <a:cubicBezTo>
                  <a:pt x="222" y="109"/>
                  <a:pt x="234" y="137"/>
                  <a:pt x="234" y="168"/>
                </a:cubicBezTo>
                <a:cubicBezTo>
                  <a:pt x="234" y="196"/>
                  <a:pt x="219" y="219"/>
                  <a:pt x="197" y="236"/>
                </a:cubicBezTo>
                <a:cubicBezTo>
                  <a:pt x="175" y="253"/>
                  <a:pt x="171" y="260"/>
                  <a:pt x="171" y="275"/>
                </a:cubicBezTo>
                <a:cubicBezTo>
                  <a:pt x="171" y="287"/>
                  <a:pt x="197" y="305"/>
                  <a:pt x="209" y="314"/>
                </a:cubicBezTo>
                <a:cubicBezTo>
                  <a:pt x="250" y="345"/>
                  <a:pt x="258" y="365"/>
                  <a:pt x="258" y="404"/>
                </a:cubicBezTo>
                <a:cubicBezTo>
                  <a:pt x="258" y="443"/>
                  <a:pt x="224" y="482"/>
                  <a:pt x="165" y="495"/>
                </a:cubicBezTo>
                <a:cubicBezTo>
                  <a:pt x="194" y="506"/>
                  <a:pt x="224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384" y="192"/>
                </a:moveTo>
                <a:cubicBezTo>
                  <a:pt x="384" y="256"/>
                  <a:pt x="384" y="256"/>
                  <a:pt x="384" y="256"/>
                </a:cubicBezTo>
                <a:cubicBezTo>
                  <a:pt x="352" y="256"/>
                  <a:pt x="352" y="256"/>
                  <a:pt x="352" y="256"/>
                </a:cubicBezTo>
                <a:cubicBezTo>
                  <a:pt x="352" y="192"/>
                  <a:pt x="352" y="192"/>
                  <a:pt x="352" y="192"/>
                </a:cubicBezTo>
                <a:cubicBezTo>
                  <a:pt x="288" y="192"/>
                  <a:pt x="288" y="192"/>
                  <a:pt x="288" y="192"/>
                </a:cubicBezTo>
                <a:cubicBezTo>
                  <a:pt x="288" y="160"/>
                  <a:pt x="288" y="160"/>
                  <a:pt x="288" y="160"/>
                </a:cubicBezTo>
                <a:cubicBezTo>
                  <a:pt x="352" y="160"/>
                  <a:pt x="352" y="160"/>
                  <a:pt x="352" y="160"/>
                </a:cubicBezTo>
                <a:cubicBezTo>
                  <a:pt x="352" y="96"/>
                  <a:pt x="352" y="96"/>
                  <a:pt x="352" y="96"/>
                </a:cubicBezTo>
                <a:cubicBezTo>
                  <a:pt x="384" y="96"/>
                  <a:pt x="384" y="96"/>
                  <a:pt x="384" y="96"/>
                </a:cubicBezTo>
                <a:cubicBezTo>
                  <a:pt x="384" y="160"/>
                  <a:pt x="384" y="160"/>
                  <a:pt x="384" y="160"/>
                </a:cubicBezTo>
                <a:cubicBezTo>
                  <a:pt x="448" y="160"/>
                  <a:pt x="448" y="160"/>
                  <a:pt x="448" y="160"/>
                </a:cubicBezTo>
                <a:cubicBezTo>
                  <a:pt x="448" y="192"/>
                  <a:pt x="448" y="192"/>
                  <a:pt x="448" y="192"/>
                </a:cubicBezTo>
                <a:lnTo>
                  <a:pt x="384" y="192"/>
                </a:lnTo>
                <a:close/>
                <a:moveTo>
                  <a:pt x="183" y="170"/>
                </a:moveTo>
                <a:cubicBezTo>
                  <a:pt x="189" y="215"/>
                  <a:pt x="169" y="244"/>
                  <a:pt x="134" y="243"/>
                </a:cubicBezTo>
                <a:cubicBezTo>
                  <a:pt x="100" y="242"/>
                  <a:pt x="67" y="211"/>
                  <a:pt x="61" y="165"/>
                </a:cubicBezTo>
                <a:cubicBezTo>
                  <a:pt x="55" y="120"/>
                  <a:pt x="78" y="85"/>
                  <a:pt x="113" y="86"/>
                </a:cubicBezTo>
                <a:cubicBezTo>
                  <a:pt x="147" y="87"/>
                  <a:pt x="177" y="124"/>
                  <a:pt x="183" y="170"/>
                </a:cubicBezTo>
                <a:close/>
                <a:moveTo>
                  <a:pt x="110" y="321"/>
                </a:moveTo>
                <a:cubicBezTo>
                  <a:pt x="73" y="321"/>
                  <a:pt x="41" y="334"/>
                  <a:pt x="19" y="353"/>
                </a:cubicBezTo>
                <a:cubicBezTo>
                  <a:pt x="7" y="323"/>
                  <a:pt x="0" y="290"/>
                  <a:pt x="0" y="256"/>
                </a:cubicBezTo>
                <a:cubicBezTo>
                  <a:pt x="0" y="228"/>
                  <a:pt x="5" y="200"/>
                  <a:pt x="13" y="175"/>
                </a:cubicBezTo>
                <a:cubicBezTo>
                  <a:pt x="17" y="225"/>
                  <a:pt x="52" y="263"/>
                  <a:pt x="110" y="263"/>
                </a:cubicBezTo>
                <a:cubicBezTo>
                  <a:pt x="114" y="263"/>
                  <a:pt x="118" y="263"/>
                  <a:pt x="122" y="262"/>
                </a:cubicBezTo>
                <a:cubicBezTo>
                  <a:pt x="118" y="270"/>
                  <a:pt x="115" y="278"/>
                  <a:pt x="115" y="287"/>
                </a:cubicBezTo>
                <a:cubicBezTo>
                  <a:pt x="115" y="302"/>
                  <a:pt x="124" y="311"/>
                  <a:pt x="134" y="321"/>
                </a:cubicBezTo>
                <a:cubicBezTo>
                  <a:pt x="126" y="321"/>
                  <a:pt x="119" y="321"/>
                  <a:pt x="110" y="32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5" name="Freeform 642"/>
          <p:cNvSpPr>
            <a:spLocks/>
          </p:cNvSpPr>
          <p:nvPr/>
        </p:nvSpPr>
        <p:spPr bwMode="auto">
          <a:xfrm>
            <a:off x="6972479" y="4977570"/>
            <a:ext cx="1023867" cy="1020248"/>
          </a:xfrm>
          <a:custGeom>
            <a:avLst/>
            <a:gdLst>
              <a:gd name="T0" fmla="*/ 256 w 512"/>
              <a:gd name="T1" fmla="*/ 0 h 510"/>
              <a:gd name="T2" fmla="*/ 512 w 512"/>
              <a:gd name="T3" fmla="*/ 256 h 510"/>
              <a:gd name="T4" fmla="*/ 288 w 512"/>
              <a:gd name="T5" fmla="*/ 510 h 510"/>
              <a:gd name="T6" fmla="*/ 288 w 512"/>
              <a:gd name="T7" fmla="*/ 320 h 510"/>
              <a:gd name="T8" fmla="*/ 376 w 512"/>
              <a:gd name="T9" fmla="*/ 320 h 510"/>
              <a:gd name="T10" fmla="*/ 384 w 512"/>
              <a:gd name="T11" fmla="*/ 256 h 510"/>
              <a:gd name="T12" fmla="*/ 288 w 512"/>
              <a:gd name="T13" fmla="*/ 256 h 510"/>
              <a:gd name="T14" fmla="*/ 288 w 512"/>
              <a:gd name="T15" fmla="*/ 224 h 510"/>
              <a:gd name="T16" fmla="*/ 320 w 512"/>
              <a:gd name="T17" fmla="*/ 192 h 510"/>
              <a:gd name="T18" fmla="*/ 384 w 512"/>
              <a:gd name="T19" fmla="*/ 192 h 510"/>
              <a:gd name="T20" fmla="*/ 384 w 512"/>
              <a:gd name="T21" fmla="*/ 128 h 510"/>
              <a:gd name="T22" fmla="*/ 320 w 512"/>
              <a:gd name="T23" fmla="*/ 128 h 510"/>
              <a:gd name="T24" fmla="*/ 224 w 512"/>
              <a:gd name="T25" fmla="*/ 224 h 510"/>
              <a:gd name="T26" fmla="*/ 224 w 512"/>
              <a:gd name="T27" fmla="*/ 256 h 510"/>
              <a:gd name="T28" fmla="*/ 176 w 512"/>
              <a:gd name="T29" fmla="*/ 256 h 510"/>
              <a:gd name="T30" fmla="*/ 176 w 512"/>
              <a:gd name="T31" fmla="*/ 320 h 510"/>
              <a:gd name="T32" fmla="*/ 224 w 512"/>
              <a:gd name="T33" fmla="*/ 320 h 510"/>
              <a:gd name="T34" fmla="*/ 224 w 512"/>
              <a:gd name="T35" fmla="*/ 510 h 510"/>
              <a:gd name="T36" fmla="*/ 0 w 512"/>
              <a:gd name="T37" fmla="*/ 256 h 510"/>
              <a:gd name="T38" fmla="*/ 256 w 512"/>
              <a:gd name="T39" fmla="*/ 0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12" h="510">
                <a:moveTo>
                  <a:pt x="256" y="0"/>
                </a:moveTo>
                <a:cubicBezTo>
                  <a:pt x="397" y="0"/>
                  <a:pt x="512" y="115"/>
                  <a:pt x="512" y="256"/>
                </a:cubicBezTo>
                <a:cubicBezTo>
                  <a:pt x="512" y="387"/>
                  <a:pt x="414" y="494"/>
                  <a:pt x="288" y="510"/>
                </a:cubicBezTo>
                <a:cubicBezTo>
                  <a:pt x="288" y="320"/>
                  <a:pt x="288" y="320"/>
                  <a:pt x="288" y="320"/>
                </a:cubicBezTo>
                <a:cubicBezTo>
                  <a:pt x="376" y="320"/>
                  <a:pt x="376" y="320"/>
                  <a:pt x="376" y="320"/>
                </a:cubicBezTo>
                <a:cubicBezTo>
                  <a:pt x="384" y="256"/>
                  <a:pt x="384" y="256"/>
                  <a:pt x="384" y="256"/>
                </a:cubicBezTo>
                <a:cubicBezTo>
                  <a:pt x="288" y="256"/>
                  <a:pt x="288" y="256"/>
                  <a:pt x="288" y="256"/>
                </a:cubicBezTo>
                <a:cubicBezTo>
                  <a:pt x="288" y="224"/>
                  <a:pt x="288" y="224"/>
                  <a:pt x="288" y="224"/>
                </a:cubicBezTo>
                <a:cubicBezTo>
                  <a:pt x="288" y="206"/>
                  <a:pt x="302" y="192"/>
                  <a:pt x="320" y="192"/>
                </a:cubicBezTo>
                <a:cubicBezTo>
                  <a:pt x="384" y="192"/>
                  <a:pt x="384" y="192"/>
                  <a:pt x="384" y="192"/>
                </a:cubicBezTo>
                <a:cubicBezTo>
                  <a:pt x="384" y="128"/>
                  <a:pt x="384" y="128"/>
                  <a:pt x="384" y="128"/>
                </a:cubicBezTo>
                <a:cubicBezTo>
                  <a:pt x="320" y="128"/>
                  <a:pt x="320" y="128"/>
                  <a:pt x="320" y="128"/>
                </a:cubicBezTo>
                <a:cubicBezTo>
                  <a:pt x="267" y="128"/>
                  <a:pt x="224" y="171"/>
                  <a:pt x="224" y="224"/>
                </a:cubicBezTo>
                <a:cubicBezTo>
                  <a:pt x="224" y="256"/>
                  <a:pt x="224" y="256"/>
                  <a:pt x="224" y="256"/>
                </a:cubicBezTo>
                <a:cubicBezTo>
                  <a:pt x="176" y="256"/>
                  <a:pt x="176" y="256"/>
                  <a:pt x="176" y="256"/>
                </a:cubicBezTo>
                <a:cubicBezTo>
                  <a:pt x="176" y="320"/>
                  <a:pt x="176" y="320"/>
                  <a:pt x="176" y="320"/>
                </a:cubicBezTo>
                <a:cubicBezTo>
                  <a:pt x="224" y="320"/>
                  <a:pt x="224" y="320"/>
                  <a:pt x="224" y="320"/>
                </a:cubicBezTo>
                <a:cubicBezTo>
                  <a:pt x="224" y="510"/>
                  <a:pt x="224" y="510"/>
                  <a:pt x="224" y="510"/>
                </a:cubicBezTo>
                <a:cubicBezTo>
                  <a:pt x="98" y="494"/>
                  <a:pt x="0" y="387"/>
                  <a:pt x="0" y="256"/>
                </a:cubicBezTo>
                <a:cubicBezTo>
                  <a:pt x="0" y="115"/>
                  <a:pt x="115" y="0"/>
                  <a:pt x="25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6" name="Freeform 646"/>
          <p:cNvSpPr>
            <a:spLocks noEditPoints="1"/>
          </p:cNvSpPr>
          <p:nvPr/>
        </p:nvSpPr>
        <p:spPr bwMode="auto">
          <a:xfrm>
            <a:off x="4240993" y="4977570"/>
            <a:ext cx="1041522" cy="1041522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403 w 512"/>
              <a:gd name="T11" fmla="*/ 181 h 512"/>
              <a:gd name="T12" fmla="*/ 403 w 512"/>
              <a:gd name="T13" fmla="*/ 190 h 512"/>
              <a:gd name="T14" fmla="*/ 187 w 512"/>
              <a:gd name="T15" fmla="*/ 406 h 512"/>
              <a:gd name="T16" fmla="*/ 71 w 512"/>
              <a:gd name="T17" fmla="*/ 372 h 512"/>
              <a:gd name="T18" fmla="*/ 89 w 512"/>
              <a:gd name="T19" fmla="*/ 373 h 512"/>
              <a:gd name="T20" fmla="*/ 183 w 512"/>
              <a:gd name="T21" fmla="*/ 341 h 512"/>
              <a:gd name="T22" fmla="*/ 112 w 512"/>
              <a:gd name="T23" fmla="*/ 288 h 512"/>
              <a:gd name="T24" fmla="*/ 127 w 512"/>
              <a:gd name="T25" fmla="*/ 289 h 512"/>
              <a:gd name="T26" fmla="*/ 147 w 512"/>
              <a:gd name="T27" fmla="*/ 287 h 512"/>
              <a:gd name="T28" fmla="*/ 86 w 512"/>
              <a:gd name="T29" fmla="*/ 212 h 512"/>
              <a:gd name="T30" fmla="*/ 86 w 512"/>
              <a:gd name="T31" fmla="*/ 211 h 512"/>
              <a:gd name="T32" fmla="*/ 120 w 512"/>
              <a:gd name="T33" fmla="*/ 221 h 512"/>
              <a:gd name="T34" fmla="*/ 86 w 512"/>
              <a:gd name="T35" fmla="*/ 158 h 512"/>
              <a:gd name="T36" fmla="*/ 97 w 512"/>
              <a:gd name="T37" fmla="*/ 120 h 512"/>
              <a:gd name="T38" fmla="*/ 253 w 512"/>
              <a:gd name="T39" fmla="*/ 199 h 512"/>
              <a:gd name="T40" fmla="*/ 251 w 512"/>
              <a:gd name="T41" fmla="*/ 182 h 512"/>
              <a:gd name="T42" fmla="*/ 327 w 512"/>
              <a:gd name="T43" fmla="*/ 106 h 512"/>
              <a:gd name="T44" fmla="*/ 383 w 512"/>
              <a:gd name="T45" fmla="*/ 130 h 512"/>
              <a:gd name="T46" fmla="*/ 431 w 512"/>
              <a:gd name="T47" fmla="*/ 111 h 512"/>
              <a:gd name="T48" fmla="*/ 397 w 512"/>
              <a:gd name="T49" fmla="*/ 153 h 512"/>
              <a:gd name="T50" fmla="*/ 441 w 512"/>
              <a:gd name="T51" fmla="*/ 141 h 512"/>
              <a:gd name="T52" fmla="*/ 403 w 512"/>
              <a:gd name="T53" fmla="*/ 181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403" y="181"/>
                </a:moveTo>
                <a:cubicBezTo>
                  <a:pt x="403" y="184"/>
                  <a:pt x="403" y="187"/>
                  <a:pt x="403" y="190"/>
                </a:cubicBezTo>
                <a:cubicBezTo>
                  <a:pt x="403" y="291"/>
                  <a:pt x="327" y="406"/>
                  <a:pt x="187" y="406"/>
                </a:cubicBezTo>
                <a:cubicBezTo>
                  <a:pt x="144" y="406"/>
                  <a:pt x="105" y="394"/>
                  <a:pt x="71" y="372"/>
                </a:cubicBezTo>
                <a:cubicBezTo>
                  <a:pt x="77" y="373"/>
                  <a:pt x="83" y="373"/>
                  <a:pt x="89" y="373"/>
                </a:cubicBezTo>
                <a:cubicBezTo>
                  <a:pt x="125" y="373"/>
                  <a:pt x="157" y="361"/>
                  <a:pt x="183" y="341"/>
                </a:cubicBezTo>
                <a:cubicBezTo>
                  <a:pt x="150" y="340"/>
                  <a:pt x="122" y="318"/>
                  <a:pt x="112" y="288"/>
                </a:cubicBezTo>
                <a:cubicBezTo>
                  <a:pt x="117" y="289"/>
                  <a:pt x="122" y="289"/>
                  <a:pt x="127" y="289"/>
                </a:cubicBezTo>
                <a:cubicBezTo>
                  <a:pt x="134" y="289"/>
                  <a:pt x="140" y="289"/>
                  <a:pt x="147" y="287"/>
                </a:cubicBezTo>
                <a:cubicBezTo>
                  <a:pt x="112" y="280"/>
                  <a:pt x="86" y="249"/>
                  <a:pt x="86" y="212"/>
                </a:cubicBezTo>
                <a:cubicBezTo>
                  <a:pt x="86" y="212"/>
                  <a:pt x="86" y="212"/>
                  <a:pt x="86" y="211"/>
                </a:cubicBezTo>
                <a:cubicBezTo>
                  <a:pt x="96" y="217"/>
                  <a:pt x="108" y="221"/>
                  <a:pt x="120" y="221"/>
                </a:cubicBezTo>
                <a:cubicBezTo>
                  <a:pt x="100" y="207"/>
                  <a:pt x="86" y="184"/>
                  <a:pt x="86" y="158"/>
                </a:cubicBezTo>
                <a:cubicBezTo>
                  <a:pt x="86" y="144"/>
                  <a:pt x="90" y="131"/>
                  <a:pt x="97" y="120"/>
                </a:cubicBezTo>
                <a:cubicBezTo>
                  <a:pt x="134" y="165"/>
                  <a:pt x="190" y="196"/>
                  <a:pt x="253" y="199"/>
                </a:cubicBezTo>
                <a:cubicBezTo>
                  <a:pt x="252" y="193"/>
                  <a:pt x="251" y="188"/>
                  <a:pt x="251" y="182"/>
                </a:cubicBezTo>
                <a:cubicBezTo>
                  <a:pt x="251" y="140"/>
                  <a:pt x="285" y="106"/>
                  <a:pt x="327" y="106"/>
                </a:cubicBezTo>
                <a:cubicBezTo>
                  <a:pt x="349" y="106"/>
                  <a:pt x="369" y="115"/>
                  <a:pt x="383" y="130"/>
                </a:cubicBezTo>
                <a:cubicBezTo>
                  <a:pt x="400" y="126"/>
                  <a:pt x="416" y="120"/>
                  <a:pt x="431" y="111"/>
                </a:cubicBezTo>
                <a:cubicBezTo>
                  <a:pt x="425" y="129"/>
                  <a:pt x="413" y="144"/>
                  <a:pt x="397" y="153"/>
                </a:cubicBezTo>
                <a:cubicBezTo>
                  <a:pt x="413" y="151"/>
                  <a:pt x="427" y="147"/>
                  <a:pt x="441" y="141"/>
                </a:cubicBezTo>
                <a:cubicBezTo>
                  <a:pt x="431" y="156"/>
                  <a:pt x="418" y="170"/>
                  <a:pt x="403" y="18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7" name="Freeform 654"/>
          <p:cNvSpPr>
            <a:spLocks noEditPoints="1"/>
          </p:cNvSpPr>
          <p:nvPr/>
        </p:nvSpPr>
        <p:spPr bwMode="auto">
          <a:xfrm>
            <a:off x="3268110" y="2112934"/>
            <a:ext cx="262840" cy="262840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406 w 512"/>
              <a:gd name="T11" fmla="*/ 219 h 512"/>
              <a:gd name="T12" fmla="*/ 266 w 512"/>
              <a:gd name="T13" fmla="*/ 414 h 512"/>
              <a:gd name="T14" fmla="*/ 202 w 512"/>
              <a:gd name="T15" fmla="*/ 387 h 512"/>
              <a:gd name="T16" fmla="*/ 150 w 512"/>
              <a:gd name="T17" fmla="*/ 234 h 512"/>
              <a:gd name="T18" fmla="*/ 116 w 512"/>
              <a:gd name="T19" fmla="*/ 244 h 512"/>
              <a:gd name="T20" fmla="*/ 104 w 512"/>
              <a:gd name="T21" fmla="*/ 228 h 512"/>
              <a:gd name="T22" fmla="*/ 195 w 512"/>
              <a:gd name="T23" fmla="*/ 158 h 512"/>
              <a:gd name="T24" fmla="*/ 247 w 512"/>
              <a:gd name="T25" fmla="*/ 262 h 512"/>
              <a:gd name="T26" fmla="*/ 271 w 512"/>
              <a:gd name="T27" fmla="*/ 323 h 512"/>
              <a:gd name="T28" fmla="*/ 314 w 512"/>
              <a:gd name="T29" fmla="*/ 268 h 512"/>
              <a:gd name="T30" fmla="*/ 278 w 512"/>
              <a:gd name="T31" fmla="*/ 227 h 512"/>
              <a:gd name="T32" fmla="*/ 406 w 512"/>
              <a:gd name="T33" fmla="*/ 219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406" y="219"/>
                </a:moveTo>
                <a:cubicBezTo>
                  <a:pt x="389" y="315"/>
                  <a:pt x="295" y="396"/>
                  <a:pt x="266" y="414"/>
                </a:cubicBezTo>
                <a:cubicBezTo>
                  <a:pt x="238" y="433"/>
                  <a:pt x="211" y="407"/>
                  <a:pt x="202" y="387"/>
                </a:cubicBezTo>
                <a:cubicBezTo>
                  <a:pt x="191" y="365"/>
                  <a:pt x="159" y="244"/>
                  <a:pt x="150" y="234"/>
                </a:cubicBezTo>
                <a:cubicBezTo>
                  <a:pt x="142" y="224"/>
                  <a:pt x="116" y="244"/>
                  <a:pt x="116" y="244"/>
                </a:cubicBezTo>
                <a:cubicBezTo>
                  <a:pt x="104" y="228"/>
                  <a:pt x="104" y="228"/>
                  <a:pt x="104" y="228"/>
                </a:cubicBezTo>
                <a:cubicBezTo>
                  <a:pt x="104" y="228"/>
                  <a:pt x="156" y="166"/>
                  <a:pt x="195" y="158"/>
                </a:cubicBezTo>
                <a:cubicBezTo>
                  <a:pt x="237" y="150"/>
                  <a:pt x="237" y="222"/>
                  <a:pt x="247" y="262"/>
                </a:cubicBezTo>
                <a:cubicBezTo>
                  <a:pt x="256" y="301"/>
                  <a:pt x="263" y="323"/>
                  <a:pt x="271" y="323"/>
                </a:cubicBezTo>
                <a:cubicBezTo>
                  <a:pt x="280" y="323"/>
                  <a:pt x="296" y="302"/>
                  <a:pt x="314" y="268"/>
                </a:cubicBezTo>
                <a:cubicBezTo>
                  <a:pt x="332" y="235"/>
                  <a:pt x="313" y="206"/>
                  <a:pt x="278" y="227"/>
                </a:cubicBezTo>
                <a:cubicBezTo>
                  <a:pt x="292" y="143"/>
                  <a:pt x="423" y="123"/>
                  <a:pt x="406" y="21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8" name="Freeform 659"/>
          <p:cNvSpPr>
            <a:spLocks noEditPoints="1"/>
          </p:cNvSpPr>
          <p:nvPr/>
        </p:nvSpPr>
        <p:spPr bwMode="auto">
          <a:xfrm>
            <a:off x="5567418" y="454791"/>
            <a:ext cx="279028" cy="281997"/>
          </a:xfrm>
          <a:custGeom>
            <a:avLst/>
            <a:gdLst>
              <a:gd name="T0" fmla="*/ 256 w 512"/>
              <a:gd name="T1" fmla="*/ 0 h 516"/>
              <a:gd name="T2" fmla="*/ 0 w 512"/>
              <a:gd name="T3" fmla="*/ 258 h 516"/>
              <a:gd name="T4" fmla="*/ 256 w 512"/>
              <a:gd name="T5" fmla="*/ 516 h 516"/>
              <a:gd name="T6" fmla="*/ 512 w 512"/>
              <a:gd name="T7" fmla="*/ 258 h 516"/>
              <a:gd name="T8" fmla="*/ 256 w 512"/>
              <a:gd name="T9" fmla="*/ 0 h 516"/>
              <a:gd name="T10" fmla="*/ 144 w 512"/>
              <a:gd name="T11" fmla="*/ 336 h 516"/>
              <a:gd name="T12" fmla="*/ 64 w 512"/>
              <a:gd name="T13" fmla="*/ 256 h 516"/>
              <a:gd name="T14" fmla="*/ 144 w 512"/>
              <a:gd name="T15" fmla="*/ 176 h 516"/>
              <a:gd name="T16" fmla="*/ 224 w 512"/>
              <a:gd name="T17" fmla="*/ 256 h 516"/>
              <a:gd name="T18" fmla="*/ 144 w 512"/>
              <a:gd name="T19" fmla="*/ 336 h 516"/>
              <a:gd name="T20" fmla="*/ 368 w 512"/>
              <a:gd name="T21" fmla="*/ 336 h 516"/>
              <a:gd name="T22" fmla="*/ 288 w 512"/>
              <a:gd name="T23" fmla="*/ 256 h 516"/>
              <a:gd name="T24" fmla="*/ 368 w 512"/>
              <a:gd name="T25" fmla="*/ 176 h 516"/>
              <a:gd name="T26" fmla="*/ 448 w 512"/>
              <a:gd name="T27" fmla="*/ 256 h 516"/>
              <a:gd name="T28" fmla="*/ 368 w 512"/>
              <a:gd name="T29" fmla="*/ 336 h 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512" h="516">
                <a:moveTo>
                  <a:pt x="256" y="0"/>
                </a:moveTo>
                <a:cubicBezTo>
                  <a:pt x="115" y="0"/>
                  <a:pt x="0" y="115"/>
                  <a:pt x="0" y="258"/>
                </a:cubicBezTo>
                <a:cubicBezTo>
                  <a:pt x="0" y="400"/>
                  <a:pt x="115" y="516"/>
                  <a:pt x="256" y="516"/>
                </a:cubicBezTo>
                <a:cubicBezTo>
                  <a:pt x="397" y="516"/>
                  <a:pt x="512" y="400"/>
                  <a:pt x="512" y="258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144" y="336"/>
                </a:moveTo>
                <a:cubicBezTo>
                  <a:pt x="100" y="336"/>
                  <a:pt x="64" y="300"/>
                  <a:pt x="64" y="256"/>
                </a:cubicBezTo>
                <a:cubicBezTo>
                  <a:pt x="64" y="212"/>
                  <a:pt x="100" y="176"/>
                  <a:pt x="144" y="176"/>
                </a:cubicBezTo>
                <a:cubicBezTo>
                  <a:pt x="188" y="176"/>
                  <a:pt x="224" y="212"/>
                  <a:pt x="224" y="256"/>
                </a:cubicBezTo>
                <a:cubicBezTo>
                  <a:pt x="224" y="300"/>
                  <a:pt x="188" y="336"/>
                  <a:pt x="144" y="336"/>
                </a:cubicBezTo>
                <a:close/>
                <a:moveTo>
                  <a:pt x="368" y="336"/>
                </a:moveTo>
                <a:cubicBezTo>
                  <a:pt x="324" y="336"/>
                  <a:pt x="288" y="300"/>
                  <a:pt x="288" y="256"/>
                </a:cubicBezTo>
                <a:cubicBezTo>
                  <a:pt x="288" y="212"/>
                  <a:pt x="324" y="176"/>
                  <a:pt x="368" y="176"/>
                </a:cubicBezTo>
                <a:cubicBezTo>
                  <a:pt x="412" y="176"/>
                  <a:pt x="448" y="212"/>
                  <a:pt x="448" y="256"/>
                </a:cubicBezTo>
                <a:cubicBezTo>
                  <a:pt x="448" y="300"/>
                  <a:pt x="412" y="336"/>
                  <a:pt x="368" y="33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9" name="Freeform 701"/>
          <p:cNvSpPr>
            <a:spLocks noEditPoints="1"/>
          </p:cNvSpPr>
          <p:nvPr/>
        </p:nvSpPr>
        <p:spPr bwMode="auto">
          <a:xfrm>
            <a:off x="5963817" y="1398932"/>
            <a:ext cx="264087" cy="265024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81 w 512"/>
              <a:gd name="T11" fmla="*/ 342 h 512"/>
              <a:gd name="T12" fmla="*/ 230 w 512"/>
              <a:gd name="T13" fmla="*/ 318 h 512"/>
              <a:gd name="T14" fmla="*/ 171 w 512"/>
              <a:gd name="T15" fmla="*/ 447 h 512"/>
              <a:gd name="T16" fmla="*/ 200 w 512"/>
              <a:gd name="T17" fmla="*/ 244 h 512"/>
              <a:gd name="T18" fmla="*/ 249 w 512"/>
              <a:gd name="T19" fmla="*/ 152 h 512"/>
              <a:gd name="T20" fmla="*/ 271 w 512"/>
              <a:gd name="T21" fmla="*/ 303 h 512"/>
              <a:gd name="T22" fmla="*/ 330 w 512"/>
              <a:gd name="T23" fmla="*/ 127 h 512"/>
              <a:gd name="T24" fmla="*/ 151 w 512"/>
              <a:gd name="T25" fmla="*/ 222 h 512"/>
              <a:gd name="T26" fmla="*/ 161 w 512"/>
              <a:gd name="T27" fmla="*/ 286 h 512"/>
              <a:gd name="T28" fmla="*/ 108 w 512"/>
              <a:gd name="T29" fmla="*/ 198 h 512"/>
              <a:gd name="T30" fmla="*/ 237 w 512"/>
              <a:gd name="T31" fmla="*/ 66 h 512"/>
              <a:gd name="T32" fmla="*/ 403 w 512"/>
              <a:gd name="T33" fmla="*/ 171 h 512"/>
              <a:gd name="T34" fmla="*/ 281 w 512"/>
              <a:gd name="T35" fmla="*/ 342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81" y="342"/>
                </a:moveTo>
                <a:cubicBezTo>
                  <a:pt x="258" y="340"/>
                  <a:pt x="248" y="329"/>
                  <a:pt x="230" y="318"/>
                </a:cubicBezTo>
                <a:cubicBezTo>
                  <a:pt x="220" y="370"/>
                  <a:pt x="207" y="421"/>
                  <a:pt x="171" y="447"/>
                </a:cubicBezTo>
                <a:cubicBezTo>
                  <a:pt x="160" y="368"/>
                  <a:pt x="187" y="308"/>
                  <a:pt x="200" y="244"/>
                </a:cubicBezTo>
                <a:cubicBezTo>
                  <a:pt x="178" y="208"/>
                  <a:pt x="203" y="133"/>
                  <a:pt x="249" y="152"/>
                </a:cubicBezTo>
                <a:cubicBezTo>
                  <a:pt x="306" y="174"/>
                  <a:pt x="200" y="289"/>
                  <a:pt x="271" y="303"/>
                </a:cubicBezTo>
                <a:cubicBezTo>
                  <a:pt x="345" y="318"/>
                  <a:pt x="376" y="174"/>
                  <a:pt x="330" y="127"/>
                </a:cubicBezTo>
                <a:cubicBezTo>
                  <a:pt x="263" y="60"/>
                  <a:pt x="136" y="126"/>
                  <a:pt x="151" y="222"/>
                </a:cubicBezTo>
                <a:cubicBezTo>
                  <a:pt x="155" y="246"/>
                  <a:pt x="180" y="253"/>
                  <a:pt x="161" y="286"/>
                </a:cubicBezTo>
                <a:cubicBezTo>
                  <a:pt x="119" y="276"/>
                  <a:pt x="106" y="243"/>
                  <a:pt x="108" y="198"/>
                </a:cubicBezTo>
                <a:cubicBezTo>
                  <a:pt x="110" y="125"/>
                  <a:pt x="173" y="73"/>
                  <a:pt x="237" y="66"/>
                </a:cubicBezTo>
                <a:cubicBezTo>
                  <a:pt x="317" y="57"/>
                  <a:pt x="392" y="96"/>
                  <a:pt x="403" y="171"/>
                </a:cubicBezTo>
                <a:cubicBezTo>
                  <a:pt x="415" y="256"/>
                  <a:pt x="367" y="349"/>
                  <a:pt x="281" y="34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0" name="Freeform 728"/>
          <p:cNvSpPr>
            <a:spLocks noEditPoints="1"/>
          </p:cNvSpPr>
          <p:nvPr/>
        </p:nvSpPr>
        <p:spPr bwMode="auto">
          <a:xfrm>
            <a:off x="6293254" y="2736756"/>
            <a:ext cx="641162" cy="684712"/>
          </a:xfrm>
          <a:custGeom>
            <a:avLst/>
            <a:gdLst>
              <a:gd name="T0" fmla="*/ 205 w 480"/>
              <a:gd name="T1" fmla="*/ 35 h 512"/>
              <a:gd name="T2" fmla="*/ 212 w 480"/>
              <a:gd name="T3" fmla="*/ 15 h 512"/>
              <a:gd name="T4" fmla="*/ 181 w 480"/>
              <a:gd name="T5" fmla="*/ 1 h 512"/>
              <a:gd name="T6" fmla="*/ 174 w 480"/>
              <a:gd name="T7" fmla="*/ 40 h 512"/>
              <a:gd name="T8" fmla="*/ 0 w 480"/>
              <a:gd name="T9" fmla="*/ 272 h 512"/>
              <a:gd name="T10" fmla="*/ 480 w 480"/>
              <a:gd name="T11" fmla="*/ 272 h 512"/>
              <a:gd name="T12" fmla="*/ 166 w 480"/>
              <a:gd name="T13" fmla="*/ 24 h 512"/>
              <a:gd name="T14" fmla="*/ 189 w 480"/>
              <a:gd name="T15" fmla="*/ 8 h 512"/>
              <a:gd name="T16" fmla="*/ 199 w 480"/>
              <a:gd name="T17" fmla="*/ 27 h 512"/>
              <a:gd name="T18" fmla="*/ 176 w 480"/>
              <a:gd name="T19" fmla="*/ 32 h 512"/>
              <a:gd name="T20" fmla="*/ 369 w 480"/>
              <a:gd name="T21" fmla="*/ 401 h 512"/>
              <a:gd name="T22" fmla="*/ 270 w 480"/>
              <a:gd name="T23" fmla="*/ 412 h 512"/>
              <a:gd name="T24" fmla="*/ 240 w 480"/>
              <a:gd name="T25" fmla="*/ 454 h 512"/>
              <a:gd name="T26" fmla="*/ 65 w 480"/>
              <a:gd name="T27" fmla="*/ 323 h 512"/>
              <a:gd name="T28" fmla="*/ 60 w 480"/>
              <a:gd name="T29" fmla="*/ 296 h 512"/>
              <a:gd name="T30" fmla="*/ 111 w 480"/>
              <a:gd name="T31" fmla="*/ 143 h 512"/>
              <a:gd name="T32" fmla="*/ 210 w 480"/>
              <a:gd name="T33" fmla="*/ 132 h 512"/>
              <a:gd name="T34" fmla="*/ 240 w 480"/>
              <a:gd name="T35" fmla="*/ 90 h 512"/>
              <a:gd name="T36" fmla="*/ 415 w 480"/>
              <a:gd name="T37" fmla="*/ 221 h 512"/>
              <a:gd name="T38" fmla="*/ 420 w 480"/>
              <a:gd name="T39" fmla="*/ 248 h 512"/>
              <a:gd name="T40" fmla="*/ 369 w 480"/>
              <a:gd name="T41" fmla="*/ 401 h 512"/>
              <a:gd name="T42" fmla="*/ 266 w 480"/>
              <a:gd name="T43" fmla="*/ 222 h 512"/>
              <a:gd name="T44" fmla="*/ 217 w 480"/>
              <a:gd name="T45" fmla="*/ 162 h 512"/>
              <a:gd name="T46" fmla="*/ 198 w 480"/>
              <a:gd name="T47" fmla="*/ 235 h 512"/>
              <a:gd name="T48" fmla="*/ 189 w 480"/>
              <a:gd name="T49" fmla="*/ 248 h 512"/>
              <a:gd name="T50" fmla="*/ 130 w 480"/>
              <a:gd name="T51" fmla="*/ 295 h 512"/>
              <a:gd name="T52" fmla="*/ 190 w 480"/>
              <a:gd name="T53" fmla="*/ 298 h 512"/>
              <a:gd name="T54" fmla="*/ 214 w 480"/>
              <a:gd name="T55" fmla="*/ 322 h 512"/>
              <a:gd name="T56" fmla="*/ 263 w 480"/>
              <a:gd name="T57" fmla="*/ 382 h 512"/>
              <a:gd name="T58" fmla="*/ 282 w 480"/>
              <a:gd name="T59" fmla="*/ 309 h 512"/>
              <a:gd name="T60" fmla="*/ 291 w 480"/>
              <a:gd name="T61" fmla="*/ 296 h 512"/>
              <a:gd name="T62" fmla="*/ 350 w 480"/>
              <a:gd name="T63" fmla="*/ 249 h 512"/>
              <a:gd name="T64" fmla="*/ 290 w 480"/>
              <a:gd name="T65" fmla="*/ 246 h 512"/>
              <a:gd name="T66" fmla="*/ 240 w 480"/>
              <a:gd name="T67" fmla="*/ 222 h 512"/>
              <a:gd name="T68" fmla="*/ 230 w 480"/>
              <a:gd name="T69" fmla="*/ 225 h 512"/>
              <a:gd name="T70" fmla="*/ 246 w 480"/>
              <a:gd name="T71" fmla="*/ 224 h 512"/>
              <a:gd name="T72" fmla="*/ 246 w 480"/>
              <a:gd name="T73" fmla="*/ 224 h 512"/>
              <a:gd name="T74" fmla="*/ 223 w 480"/>
              <a:gd name="T75" fmla="*/ 255 h 512"/>
              <a:gd name="T76" fmla="*/ 193 w 480"/>
              <a:gd name="T77" fmla="*/ 282 h 512"/>
              <a:gd name="T78" fmla="*/ 265 w 480"/>
              <a:gd name="T79" fmla="*/ 313 h 512"/>
              <a:gd name="T80" fmla="*/ 265 w 480"/>
              <a:gd name="T81" fmla="*/ 313 h 512"/>
              <a:gd name="T82" fmla="*/ 240 w 480"/>
              <a:gd name="T83" fmla="*/ 320 h 512"/>
              <a:gd name="T84" fmla="*/ 234 w 480"/>
              <a:gd name="T85" fmla="*/ 320 h 512"/>
              <a:gd name="T86" fmla="*/ 257 w 480"/>
              <a:gd name="T87" fmla="*/ 289 h 512"/>
              <a:gd name="T88" fmla="*/ 287 w 480"/>
              <a:gd name="T89" fmla="*/ 262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80" h="512">
                <a:moveTo>
                  <a:pt x="240" y="32"/>
                </a:moveTo>
                <a:cubicBezTo>
                  <a:pt x="228" y="32"/>
                  <a:pt x="216" y="33"/>
                  <a:pt x="205" y="35"/>
                </a:cubicBezTo>
                <a:cubicBezTo>
                  <a:pt x="204" y="34"/>
                  <a:pt x="204" y="34"/>
                  <a:pt x="204" y="33"/>
                </a:cubicBezTo>
                <a:cubicBezTo>
                  <a:pt x="211" y="28"/>
                  <a:pt x="214" y="22"/>
                  <a:pt x="212" y="15"/>
                </a:cubicBezTo>
                <a:cubicBezTo>
                  <a:pt x="211" y="6"/>
                  <a:pt x="201" y="0"/>
                  <a:pt x="189" y="0"/>
                </a:cubicBezTo>
                <a:cubicBezTo>
                  <a:pt x="187" y="0"/>
                  <a:pt x="184" y="0"/>
                  <a:pt x="181" y="1"/>
                </a:cubicBezTo>
                <a:cubicBezTo>
                  <a:pt x="166" y="4"/>
                  <a:pt x="156" y="15"/>
                  <a:pt x="159" y="26"/>
                </a:cubicBezTo>
                <a:cubicBezTo>
                  <a:pt x="160" y="33"/>
                  <a:pt x="166" y="38"/>
                  <a:pt x="174" y="40"/>
                </a:cubicBezTo>
                <a:cubicBezTo>
                  <a:pt x="174" y="40"/>
                  <a:pt x="174" y="41"/>
                  <a:pt x="174" y="41"/>
                </a:cubicBezTo>
                <a:cubicBezTo>
                  <a:pt x="73" y="70"/>
                  <a:pt x="0" y="162"/>
                  <a:pt x="0" y="272"/>
                </a:cubicBezTo>
                <a:cubicBezTo>
                  <a:pt x="0" y="405"/>
                  <a:pt x="107" y="512"/>
                  <a:pt x="240" y="512"/>
                </a:cubicBezTo>
                <a:cubicBezTo>
                  <a:pt x="373" y="512"/>
                  <a:pt x="480" y="405"/>
                  <a:pt x="480" y="272"/>
                </a:cubicBezTo>
                <a:cubicBezTo>
                  <a:pt x="480" y="139"/>
                  <a:pt x="373" y="32"/>
                  <a:pt x="240" y="32"/>
                </a:cubicBezTo>
                <a:close/>
                <a:moveTo>
                  <a:pt x="166" y="24"/>
                </a:moveTo>
                <a:cubicBezTo>
                  <a:pt x="165" y="18"/>
                  <a:pt x="173" y="11"/>
                  <a:pt x="183" y="9"/>
                </a:cubicBezTo>
                <a:cubicBezTo>
                  <a:pt x="185" y="8"/>
                  <a:pt x="187" y="8"/>
                  <a:pt x="189" y="8"/>
                </a:cubicBezTo>
                <a:cubicBezTo>
                  <a:pt x="197" y="8"/>
                  <a:pt x="204" y="11"/>
                  <a:pt x="205" y="16"/>
                </a:cubicBezTo>
                <a:cubicBezTo>
                  <a:pt x="205" y="20"/>
                  <a:pt x="203" y="24"/>
                  <a:pt x="199" y="27"/>
                </a:cubicBezTo>
                <a:cubicBezTo>
                  <a:pt x="195" y="25"/>
                  <a:pt x="191" y="24"/>
                  <a:pt x="186" y="25"/>
                </a:cubicBezTo>
                <a:cubicBezTo>
                  <a:pt x="182" y="26"/>
                  <a:pt x="178" y="28"/>
                  <a:pt x="176" y="32"/>
                </a:cubicBezTo>
                <a:cubicBezTo>
                  <a:pt x="171" y="31"/>
                  <a:pt x="167" y="28"/>
                  <a:pt x="166" y="24"/>
                </a:cubicBezTo>
                <a:close/>
                <a:moveTo>
                  <a:pt x="369" y="401"/>
                </a:moveTo>
                <a:cubicBezTo>
                  <a:pt x="347" y="423"/>
                  <a:pt x="320" y="438"/>
                  <a:pt x="291" y="447"/>
                </a:cubicBezTo>
                <a:cubicBezTo>
                  <a:pt x="270" y="412"/>
                  <a:pt x="270" y="412"/>
                  <a:pt x="270" y="412"/>
                </a:cubicBezTo>
                <a:cubicBezTo>
                  <a:pt x="264" y="452"/>
                  <a:pt x="264" y="452"/>
                  <a:pt x="264" y="452"/>
                </a:cubicBezTo>
                <a:cubicBezTo>
                  <a:pt x="256" y="453"/>
                  <a:pt x="248" y="454"/>
                  <a:pt x="240" y="454"/>
                </a:cubicBezTo>
                <a:cubicBezTo>
                  <a:pt x="191" y="454"/>
                  <a:pt x="146" y="435"/>
                  <a:pt x="111" y="401"/>
                </a:cubicBezTo>
                <a:cubicBezTo>
                  <a:pt x="89" y="379"/>
                  <a:pt x="74" y="352"/>
                  <a:pt x="65" y="323"/>
                </a:cubicBezTo>
                <a:cubicBezTo>
                  <a:pt x="100" y="302"/>
                  <a:pt x="100" y="302"/>
                  <a:pt x="100" y="302"/>
                </a:cubicBezTo>
                <a:cubicBezTo>
                  <a:pt x="60" y="296"/>
                  <a:pt x="60" y="296"/>
                  <a:pt x="60" y="296"/>
                </a:cubicBezTo>
                <a:cubicBezTo>
                  <a:pt x="59" y="288"/>
                  <a:pt x="58" y="280"/>
                  <a:pt x="58" y="272"/>
                </a:cubicBezTo>
                <a:cubicBezTo>
                  <a:pt x="58" y="223"/>
                  <a:pt x="77" y="178"/>
                  <a:pt x="111" y="143"/>
                </a:cubicBezTo>
                <a:cubicBezTo>
                  <a:pt x="133" y="121"/>
                  <a:pt x="160" y="106"/>
                  <a:pt x="189" y="97"/>
                </a:cubicBezTo>
                <a:cubicBezTo>
                  <a:pt x="210" y="132"/>
                  <a:pt x="210" y="132"/>
                  <a:pt x="210" y="132"/>
                </a:cubicBezTo>
                <a:cubicBezTo>
                  <a:pt x="216" y="92"/>
                  <a:pt x="216" y="92"/>
                  <a:pt x="216" y="92"/>
                </a:cubicBezTo>
                <a:cubicBezTo>
                  <a:pt x="224" y="91"/>
                  <a:pt x="232" y="90"/>
                  <a:pt x="240" y="90"/>
                </a:cubicBezTo>
                <a:cubicBezTo>
                  <a:pt x="289" y="90"/>
                  <a:pt x="334" y="109"/>
                  <a:pt x="369" y="143"/>
                </a:cubicBezTo>
                <a:cubicBezTo>
                  <a:pt x="391" y="165"/>
                  <a:pt x="406" y="192"/>
                  <a:pt x="415" y="221"/>
                </a:cubicBezTo>
                <a:cubicBezTo>
                  <a:pt x="380" y="242"/>
                  <a:pt x="380" y="242"/>
                  <a:pt x="380" y="242"/>
                </a:cubicBezTo>
                <a:cubicBezTo>
                  <a:pt x="420" y="248"/>
                  <a:pt x="420" y="248"/>
                  <a:pt x="420" y="248"/>
                </a:cubicBezTo>
                <a:cubicBezTo>
                  <a:pt x="421" y="256"/>
                  <a:pt x="422" y="264"/>
                  <a:pt x="422" y="272"/>
                </a:cubicBezTo>
                <a:cubicBezTo>
                  <a:pt x="422" y="321"/>
                  <a:pt x="403" y="366"/>
                  <a:pt x="369" y="401"/>
                </a:cubicBezTo>
                <a:close/>
                <a:moveTo>
                  <a:pt x="364" y="148"/>
                </a:moveTo>
                <a:cubicBezTo>
                  <a:pt x="266" y="222"/>
                  <a:pt x="266" y="222"/>
                  <a:pt x="266" y="222"/>
                </a:cubicBezTo>
                <a:cubicBezTo>
                  <a:pt x="259" y="219"/>
                  <a:pt x="251" y="216"/>
                  <a:pt x="242" y="216"/>
                </a:cubicBezTo>
                <a:cubicBezTo>
                  <a:pt x="217" y="162"/>
                  <a:pt x="217" y="162"/>
                  <a:pt x="217" y="162"/>
                </a:cubicBezTo>
                <a:cubicBezTo>
                  <a:pt x="215" y="222"/>
                  <a:pt x="215" y="222"/>
                  <a:pt x="215" y="222"/>
                </a:cubicBezTo>
                <a:cubicBezTo>
                  <a:pt x="209" y="225"/>
                  <a:pt x="203" y="230"/>
                  <a:pt x="198" y="235"/>
                </a:cubicBezTo>
                <a:cubicBezTo>
                  <a:pt x="166" y="224"/>
                  <a:pt x="166" y="224"/>
                  <a:pt x="166" y="224"/>
                </a:cubicBezTo>
                <a:cubicBezTo>
                  <a:pt x="189" y="248"/>
                  <a:pt x="189" y="248"/>
                  <a:pt x="189" y="248"/>
                </a:cubicBezTo>
                <a:cubicBezTo>
                  <a:pt x="186" y="255"/>
                  <a:pt x="184" y="262"/>
                  <a:pt x="184" y="270"/>
                </a:cubicBezTo>
                <a:cubicBezTo>
                  <a:pt x="130" y="295"/>
                  <a:pt x="130" y="295"/>
                  <a:pt x="130" y="295"/>
                </a:cubicBezTo>
                <a:cubicBezTo>
                  <a:pt x="190" y="297"/>
                  <a:pt x="190" y="297"/>
                  <a:pt x="190" y="297"/>
                </a:cubicBezTo>
                <a:cubicBezTo>
                  <a:pt x="190" y="297"/>
                  <a:pt x="190" y="298"/>
                  <a:pt x="190" y="298"/>
                </a:cubicBezTo>
                <a:cubicBezTo>
                  <a:pt x="116" y="396"/>
                  <a:pt x="116" y="396"/>
                  <a:pt x="116" y="396"/>
                </a:cubicBezTo>
                <a:cubicBezTo>
                  <a:pt x="214" y="322"/>
                  <a:pt x="214" y="322"/>
                  <a:pt x="214" y="322"/>
                </a:cubicBezTo>
                <a:cubicBezTo>
                  <a:pt x="221" y="325"/>
                  <a:pt x="229" y="328"/>
                  <a:pt x="238" y="328"/>
                </a:cubicBezTo>
                <a:cubicBezTo>
                  <a:pt x="263" y="382"/>
                  <a:pt x="263" y="382"/>
                  <a:pt x="263" y="382"/>
                </a:cubicBezTo>
                <a:cubicBezTo>
                  <a:pt x="265" y="322"/>
                  <a:pt x="265" y="322"/>
                  <a:pt x="265" y="322"/>
                </a:cubicBezTo>
                <a:cubicBezTo>
                  <a:pt x="271" y="319"/>
                  <a:pt x="277" y="314"/>
                  <a:pt x="282" y="309"/>
                </a:cubicBezTo>
                <a:cubicBezTo>
                  <a:pt x="314" y="320"/>
                  <a:pt x="314" y="320"/>
                  <a:pt x="314" y="320"/>
                </a:cubicBezTo>
                <a:cubicBezTo>
                  <a:pt x="291" y="296"/>
                  <a:pt x="291" y="296"/>
                  <a:pt x="291" y="296"/>
                </a:cubicBezTo>
                <a:cubicBezTo>
                  <a:pt x="294" y="289"/>
                  <a:pt x="296" y="282"/>
                  <a:pt x="296" y="274"/>
                </a:cubicBezTo>
                <a:cubicBezTo>
                  <a:pt x="350" y="249"/>
                  <a:pt x="350" y="249"/>
                  <a:pt x="350" y="249"/>
                </a:cubicBezTo>
                <a:cubicBezTo>
                  <a:pt x="290" y="247"/>
                  <a:pt x="290" y="247"/>
                  <a:pt x="290" y="247"/>
                </a:cubicBezTo>
                <a:cubicBezTo>
                  <a:pt x="290" y="247"/>
                  <a:pt x="290" y="246"/>
                  <a:pt x="290" y="246"/>
                </a:cubicBezTo>
                <a:cubicBezTo>
                  <a:pt x="364" y="148"/>
                  <a:pt x="364" y="148"/>
                  <a:pt x="364" y="148"/>
                </a:cubicBezTo>
                <a:close/>
                <a:moveTo>
                  <a:pt x="240" y="222"/>
                </a:moveTo>
                <a:cubicBezTo>
                  <a:pt x="240" y="222"/>
                  <a:pt x="240" y="222"/>
                  <a:pt x="240" y="222"/>
                </a:cubicBezTo>
                <a:moveTo>
                  <a:pt x="230" y="225"/>
                </a:moveTo>
                <a:cubicBezTo>
                  <a:pt x="233" y="224"/>
                  <a:pt x="237" y="224"/>
                  <a:pt x="240" y="224"/>
                </a:cubicBezTo>
                <a:cubicBezTo>
                  <a:pt x="242" y="224"/>
                  <a:pt x="244" y="224"/>
                  <a:pt x="246" y="224"/>
                </a:cubicBezTo>
                <a:cubicBezTo>
                  <a:pt x="246" y="224"/>
                  <a:pt x="246" y="224"/>
                  <a:pt x="246" y="224"/>
                </a:cubicBezTo>
                <a:cubicBezTo>
                  <a:pt x="246" y="224"/>
                  <a:pt x="246" y="224"/>
                  <a:pt x="246" y="224"/>
                </a:cubicBezTo>
                <a:cubicBezTo>
                  <a:pt x="251" y="225"/>
                  <a:pt x="255" y="226"/>
                  <a:pt x="259" y="228"/>
                </a:cubicBezTo>
                <a:cubicBezTo>
                  <a:pt x="223" y="255"/>
                  <a:pt x="223" y="255"/>
                  <a:pt x="223" y="255"/>
                </a:cubicBezTo>
                <a:cubicBezTo>
                  <a:pt x="196" y="291"/>
                  <a:pt x="196" y="291"/>
                  <a:pt x="196" y="291"/>
                </a:cubicBezTo>
                <a:cubicBezTo>
                  <a:pt x="195" y="288"/>
                  <a:pt x="194" y="285"/>
                  <a:pt x="193" y="282"/>
                </a:cubicBezTo>
                <a:cubicBezTo>
                  <a:pt x="188" y="256"/>
                  <a:pt x="204" y="231"/>
                  <a:pt x="230" y="225"/>
                </a:cubicBezTo>
                <a:close/>
                <a:moveTo>
                  <a:pt x="265" y="313"/>
                </a:moveTo>
                <a:cubicBezTo>
                  <a:pt x="265" y="313"/>
                  <a:pt x="265" y="313"/>
                  <a:pt x="265" y="313"/>
                </a:cubicBezTo>
                <a:cubicBezTo>
                  <a:pt x="265" y="313"/>
                  <a:pt x="265" y="313"/>
                  <a:pt x="265" y="313"/>
                </a:cubicBezTo>
                <a:cubicBezTo>
                  <a:pt x="261" y="316"/>
                  <a:pt x="255" y="318"/>
                  <a:pt x="250" y="319"/>
                </a:cubicBezTo>
                <a:cubicBezTo>
                  <a:pt x="247" y="320"/>
                  <a:pt x="243" y="320"/>
                  <a:pt x="240" y="320"/>
                </a:cubicBezTo>
                <a:cubicBezTo>
                  <a:pt x="238" y="320"/>
                  <a:pt x="236" y="320"/>
                  <a:pt x="234" y="320"/>
                </a:cubicBezTo>
                <a:cubicBezTo>
                  <a:pt x="234" y="320"/>
                  <a:pt x="234" y="320"/>
                  <a:pt x="234" y="320"/>
                </a:cubicBezTo>
                <a:cubicBezTo>
                  <a:pt x="229" y="319"/>
                  <a:pt x="225" y="318"/>
                  <a:pt x="221" y="316"/>
                </a:cubicBezTo>
                <a:cubicBezTo>
                  <a:pt x="257" y="289"/>
                  <a:pt x="257" y="289"/>
                  <a:pt x="257" y="289"/>
                </a:cubicBezTo>
                <a:cubicBezTo>
                  <a:pt x="284" y="253"/>
                  <a:pt x="284" y="253"/>
                  <a:pt x="284" y="253"/>
                </a:cubicBezTo>
                <a:cubicBezTo>
                  <a:pt x="285" y="256"/>
                  <a:pt x="286" y="259"/>
                  <a:pt x="287" y="262"/>
                </a:cubicBezTo>
                <a:cubicBezTo>
                  <a:pt x="291" y="282"/>
                  <a:pt x="282" y="303"/>
                  <a:pt x="265" y="31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1" name="Freeform 750"/>
          <p:cNvSpPr>
            <a:spLocks noEditPoints="1"/>
          </p:cNvSpPr>
          <p:nvPr/>
        </p:nvSpPr>
        <p:spPr bwMode="auto">
          <a:xfrm>
            <a:off x="4495240" y="3043467"/>
            <a:ext cx="390526" cy="390526"/>
          </a:xfrm>
          <a:custGeom>
            <a:avLst/>
            <a:gdLst>
              <a:gd name="T0" fmla="*/ 245 w 496"/>
              <a:gd name="T1" fmla="*/ 2 h 496"/>
              <a:gd name="T2" fmla="*/ 2 w 496"/>
              <a:gd name="T3" fmla="*/ 251 h 496"/>
              <a:gd name="T4" fmla="*/ 251 w 496"/>
              <a:gd name="T5" fmla="*/ 494 h 496"/>
              <a:gd name="T6" fmla="*/ 494 w 496"/>
              <a:gd name="T7" fmla="*/ 245 h 496"/>
              <a:gd name="T8" fmla="*/ 245 w 496"/>
              <a:gd name="T9" fmla="*/ 2 h 496"/>
              <a:gd name="T10" fmla="*/ 251 w 496"/>
              <a:gd name="T11" fmla="*/ 442 h 496"/>
              <a:gd name="T12" fmla="*/ 54 w 496"/>
              <a:gd name="T13" fmla="*/ 251 h 496"/>
              <a:gd name="T14" fmla="*/ 245 w 496"/>
              <a:gd name="T15" fmla="*/ 54 h 496"/>
              <a:gd name="T16" fmla="*/ 442 w 496"/>
              <a:gd name="T17" fmla="*/ 245 h 496"/>
              <a:gd name="T18" fmla="*/ 251 w 496"/>
              <a:gd name="T19" fmla="*/ 442 h 496"/>
              <a:gd name="T20" fmla="*/ 132 w 496"/>
              <a:gd name="T21" fmla="*/ 363 h 496"/>
              <a:gd name="T22" fmla="*/ 298 w 496"/>
              <a:gd name="T23" fmla="*/ 297 h 496"/>
              <a:gd name="T24" fmla="*/ 364 w 496"/>
              <a:gd name="T25" fmla="*/ 131 h 496"/>
              <a:gd name="T26" fmla="*/ 198 w 496"/>
              <a:gd name="T27" fmla="*/ 196 h 496"/>
              <a:gd name="T28" fmla="*/ 132 w 496"/>
              <a:gd name="T29" fmla="*/ 363 h 496"/>
              <a:gd name="T30" fmla="*/ 223 w 496"/>
              <a:gd name="T31" fmla="*/ 222 h 496"/>
              <a:gd name="T32" fmla="*/ 318 w 496"/>
              <a:gd name="T33" fmla="*/ 177 h 496"/>
              <a:gd name="T34" fmla="*/ 273 w 496"/>
              <a:gd name="T35" fmla="*/ 272 h 496"/>
              <a:gd name="T36" fmla="*/ 223 w 496"/>
              <a:gd name="T37" fmla="*/ 272 h 496"/>
              <a:gd name="T38" fmla="*/ 223 w 496"/>
              <a:gd name="T39" fmla="*/ 222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96" h="496">
                <a:moveTo>
                  <a:pt x="245" y="2"/>
                </a:moveTo>
                <a:cubicBezTo>
                  <a:pt x="109" y="4"/>
                  <a:pt x="0" y="116"/>
                  <a:pt x="2" y="251"/>
                </a:cubicBezTo>
                <a:cubicBezTo>
                  <a:pt x="4" y="387"/>
                  <a:pt x="116" y="496"/>
                  <a:pt x="251" y="494"/>
                </a:cubicBezTo>
                <a:cubicBezTo>
                  <a:pt x="387" y="492"/>
                  <a:pt x="496" y="380"/>
                  <a:pt x="494" y="245"/>
                </a:cubicBezTo>
                <a:cubicBezTo>
                  <a:pt x="492" y="109"/>
                  <a:pt x="380" y="0"/>
                  <a:pt x="245" y="2"/>
                </a:cubicBezTo>
                <a:close/>
                <a:moveTo>
                  <a:pt x="251" y="442"/>
                </a:moveTo>
                <a:cubicBezTo>
                  <a:pt x="143" y="443"/>
                  <a:pt x="55" y="358"/>
                  <a:pt x="54" y="251"/>
                </a:cubicBezTo>
                <a:cubicBezTo>
                  <a:pt x="53" y="143"/>
                  <a:pt x="138" y="55"/>
                  <a:pt x="245" y="54"/>
                </a:cubicBezTo>
                <a:cubicBezTo>
                  <a:pt x="353" y="53"/>
                  <a:pt x="441" y="138"/>
                  <a:pt x="442" y="245"/>
                </a:cubicBezTo>
                <a:cubicBezTo>
                  <a:pt x="443" y="353"/>
                  <a:pt x="358" y="441"/>
                  <a:pt x="251" y="442"/>
                </a:cubicBezTo>
                <a:close/>
                <a:moveTo>
                  <a:pt x="132" y="363"/>
                </a:moveTo>
                <a:cubicBezTo>
                  <a:pt x="132" y="363"/>
                  <a:pt x="249" y="347"/>
                  <a:pt x="298" y="297"/>
                </a:cubicBezTo>
                <a:cubicBezTo>
                  <a:pt x="348" y="247"/>
                  <a:pt x="364" y="131"/>
                  <a:pt x="364" y="131"/>
                </a:cubicBezTo>
                <a:cubicBezTo>
                  <a:pt x="364" y="131"/>
                  <a:pt x="247" y="147"/>
                  <a:pt x="198" y="196"/>
                </a:cubicBezTo>
                <a:cubicBezTo>
                  <a:pt x="148" y="246"/>
                  <a:pt x="132" y="363"/>
                  <a:pt x="132" y="363"/>
                </a:cubicBezTo>
                <a:close/>
                <a:moveTo>
                  <a:pt x="223" y="222"/>
                </a:moveTo>
                <a:cubicBezTo>
                  <a:pt x="244" y="201"/>
                  <a:pt x="284" y="186"/>
                  <a:pt x="318" y="177"/>
                </a:cubicBezTo>
                <a:cubicBezTo>
                  <a:pt x="309" y="211"/>
                  <a:pt x="294" y="251"/>
                  <a:pt x="273" y="272"/>
                </a:cubicBezTo>
                <a:cubicBezTo>
                  <a:pt x="259" y="286"/>
                  <a:pt x="237" y="286"/>
                  <a:pt x="223" y="272"/>
                </a:cubicBezTo>
                <a:cubicBezTo>
                  <a:pt x="209" y="258"/>
                  <a:pt x="209" y="236"/>
                  <a:pt x="223" y="22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2" name="Freeform 752"/>
          <p:cNvSpPr>
            <a:spLocks noEditPoints="1"/>
          </p:cNvSpPr>
          <p:nvPr/>
        </p:nvSpPr>
        <p:spPr bwMode="auto">
          <a:xfrm>
            <a:off x="7527158" y="2185196"/>
            <a:ext cx="278847" cy="278847"/>
          </a:xfrm>
          <a:custGeom>
            <a:avLst/>
            <a:gdLst>
              <a:gd name="T0" fmla="*/ 220 w 440"/>
              <a:gd name="T1" fmla="*/ 0 h 440"/>
              <a:gd name="T2" fmla="*/ 0 w 440"/>
              <a:gd name="T3" fmla="*/ 220 h 440"/>
              <a:gd name="T4" fmla="*/ 220 w 440"/>
              <a:gd name="T5" fmla="*/ 440 h 440"/>
              <a:gd name="T6" fmla="*/ 440 w 440"/>
              <a:gd name="T7" fmla="*/ 220 h 440"/>
              <a:gd name="T8" fmla="*/ 220 w 440"/>
              <a:gd name="T9" fmla="*/ 0 h 440"/>
              <a:gd name="T10" fmla="*/ 238 w 440"/>
              <a:gd name="T11" fmla="*/ 398 h 440"/>
              <a:gd name="T12" fmla="*/ 238 w 440"/>
              <a:gd name="T13" fmla="*/ 299 h 440"/>
              <a:gd name="T14" fmla="*/ 202 w 440"/>
              <a:gd name="T15" fmla="*/ 299 h 440"/>
              <a:gd name="T16" fmla="*/ 202 w 440"/>
              <a:gd name="T17" fmla="*/ 398 h 440"/>
              <a:gd name="T18" fmla="*/ 42 w 440"/>
              <a:gd name="T19" fmla="*/ 238 h 440"/>
              <a:gd name="T20" fmla="*/ 141 w 440"/>
              <a:gd name="T21" fmla="*/ 238 h 440"/>
              <a:gd name="T22" fmla="*/ 141 w 440"/>
              <a:gd name="T23" fmla="*/ 202 h 440"/>
              <a:gd name="T24" fmla="*/ 42 w 440"/>
              <a:gd name="T25" fmla="*/ 202 h 440"/>
              <a:gd name="T26" fmla="*/ 202 w 440"/>
              <a:gd name="T27" fmla="*/ 42 h 440"/>
              <a:gd name="T28" fmla="*/ 202 w 440"/>
              <a:gd name="T29" fmla="*/ 141 h 440"/>
              <a:gd name="T30" fmla="*/ 238 w 440"/>
              <a:gd name="T31" fmla="*/ 141 h 440"/>
              <a:gd name="T32" fmla="*/ 238 w 440"/>
              <a:gd name="T33" fmla="*/ 42 h 440"/>
              <a:gd name="T34" fmla="*/ 398 w 440"/>
              <a:gd name="T35" fmla="*/ 202 h 440"/>
              <a:gd name="T36" fmla="*/ 299 w 440"/>
              <a:gd name="T37" fmla="*/ 202 h 440"/>
              <a:gd name="T38" fmla="*/ 299 w 440"/>
              <a:gd name="T39" fmla="*/ 238 h 440"/>
              <a:gd name="T40" fmla="*/ 398 w 440"/>
              <a:gd name="T41" fmla="*/ 238 h 440"/>
              <a:gd name="T42" fmla="*/ 238 w 440"/>
              <a:gd name="T43" fmla="*/ 398 h 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40" h="440">
                <a:moveTo>
                  <a:pt x="220" y="0"/>
                </a:moveTo>
                <a:cubicBezTo>
                  <a:pt x="98" y="0"/>
                  <a:pt x="0" y="98"/>
                  <a:pt x="0" y="220"/>
                </a:cubicBezTo>
                <a:cubicBezTo>
                  <a:pt x="0" y="342"/>
                  <a:pt x="98" y="440"/>
                  <a:pt x="220" y="440"/>
                </a:cubicBezTo>
                <a:cubicBezTo>
                  <a:pt x="342" y="440"/>
                  <a:pt x="440" y="342"/>
                  <a:pt x="440" y="220"/>
                </a:cubicBezTo>
                <a:cubicBezTo>
                  <a:pt x="440" y="98"/>
                  <a:pt x="342" y="0"/>
                  <a:pt x="220" y="0"/>
                </a:cubicBezTo>
                <a:close/>
                <a:moveTo>
                  <a:pt x="238" y="398"/>
                </a:moveTo>
                <a:cubicBezTo>
                  <a:pt x="238" y="299"/>
                  <a:pt x="238" y="299"/>
                  <a:pt x="238" y="299"/>
                </a:cubicBezTo>
                <a:cubicBezTo>
                  <a:pt x="202" y="299"/>
                  <a:pt x="202" y="299"/>
                  <a:pt x="202" y="299"/>
                </a:cubicBezTo>
                <a:cubicBezTo>
                  <a:pt x="202" y="398"/>
                  <a:pt x="202" y="398"/>
                  <a:pt x="202" y="398"/>
                </a:cubicBezTo>
                <a:cubicBezTo>
                  <a:pt x="117" y="390"/>
                  <a:pt x="50" y="323"/>
                  <a:pt x="42" y="238"/>
                </a:cubicBezTo>
                <a:cubicBezTo>
                  <a:pt x="141" y="238"/>
                  <a:pt x="141" y="238"/>
                  <a:pt x="141" y="238"/>
                </a:cubicBezTo>
                <a:cubicBezTo>
                  <a:pt x="141" y="202"/>
                  <a:pt x="141" y="202"/>
                  <a:pt x="141" y="202"/>
                </a:cubicBezTo>
                <a:cubicBezTo>
                  <a:pt x="42" y="202"/>
                  <a:pt x="42" y="202"/>
                  <a:pt x="42" y="202"/>
                </a:cubicBezTo>
                <a:cubicBezTo>
                  <a:pt x="50" y="117"/>
                  <a:pt x="117" y="50"/>
                  <a:pt x="202" y="42"/>
                </a:cubicBezTo>
                <a:cubicBezTo>
                  <a:pt x="202" y="141"/>
                  <a:pt x="202" y="141"/>
                  <a:pt x="202" y="141"/>
                </a:cubicBezTo>
                <a:cubicBezTo>
                  <a:pt x="238" y="141"/>
                  <a:pt x="238" y="141"/>
                  <a:pt x="238" y="141"/>
                </a:cubicBezTo>
                <a:cubicBezTo>
                  <a:pt x="238" y="42"/>
                  <a:pt x="238" y="42"/>
                  <a:pt x="238" y="42"/>
                </a:cubicBezTo>
                <a:cubicBezTo>
                  <a:pt x="323" y="50"/>
                  <a:pt x="390" y="117"/>
                  <a:pt x="398" y="202"/>
                </a:cubicBezTo>
                <a:cubicBezTo>
                  <a:pt x="299" y="202"/>
                  <a:pt x="299" y="202"/>
                  <a:pt x="299" y="202"/>
                </a:cubicBezTo>
                <a:cubicBezTo>
                  <a:pt x="299" y="238"/>
                  <a:pt x="299" y="238"/>
                  <a:pt x="299" y="238"/>
                </a:cubicBezTo>
                <a:cubicBezTo>
                  <a:pt x="398" y="238"/>
                  <a:pt x="398" y="238"/>
                  <a:pt x="398" y="238"/>
                </a:cubicBezTo>
                <a:cubicBezTo>
                  <a:pt x="390" y="323"/>
                  <a:pt x="323" y="390"/>
                  <a:pt x="238" y="39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3" name="Freeform 843"/>
          <p:cNvSpPr>
            <a:spLocks noEditPoints="1"/>
          </p:cNvSpPr>
          <p:nvPr/>
        </p:nvSpPr>
        <p:spPr bwMode="auto">
          <a:xfrm>
            <a:off x="3555238" y="1770816"/>
            <a:ext cx="254151" cy="254151"/>
          </a:xfrm>
          <a:custGeom>
            <a:avLst/>
            <a:gdLst>
              <a:gd name="T0" fmla="*/ 189 w 430"/>
              <a:gd name="T1" fmla="*/ 0 h 430"/>
              <a:gd name="T2" fmla="*/ 0 w 430"/>
              <a:gd name="T3" fmla="*/ 189 h 430"/>
              <a:gd name="T4" fmla="*/ 189 w 430"/>
              <a:gd name="T5" fmla="*/ 189 h 430"/>
              <a:gd name="T6" fmla="*/ 189 w 430"/>
              <a:gd name="T7" fmla="*/ 0 h 430"/>
              <a:gd name="T8" fmla="*/ 242 w 430"/>
              <a:gd name="T9" fmla="*/ 1 h 430"/>
              <a:gd name="T10" fmla="*/ 242 w 430"/>
              <a:gd name="T11" fmla="*/ 217 h 430"/>
              <a:gd name="T12" fmla="*/ 217 w 430"/>
              <a:gd name="T13" fmla="*/ 243 h 430"/>
              <a:gd name="T14" fmla="*/ 0 w 430"/>
              <a:gd name="T15" fmla="*/ 243 h 430"/>
              <a:gd name="T16" fmla="*/ 214 w 430"/>
              <a:gd name="T17" fmla="*/ 430 h 430"/>
              <a:gd name="T18" fmla="*/ 430 w 430"/>
              <a:gd name="T19" fmla="*/ 215 h 430"/>
              <a:gd name="T20" fmla="*/ 242 w 430"/>
              <a:gd name="T21" fmla="*/ 1 h 4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30" h="430">
                <a:moveTo>
                  <a:pt x="189" y="0"/>
                </a:moveTo>
                <a:cubicBezTo>
                  <a:pt x="90" y="12"/>
                  <a:pt x="12" y="90"/>
                  <a:pt x="0" y="189"/>
                </a:cubicBezTo>
                <a:cubicBezTo>
                  <a:pt x="189" y="189"/>
                  <a:pt x="189" y="189"/>
                  <a:pt x="189" y="189"/>
                </a:cubicBezTo>
                <a:lnTo>
                  <a:pt x="189" y="0"/>
                </a:lnTo>
                <a:close/>
                <a:moveTo>
                  <a:pt x="242" y="1"/>
                </a:moveTo>
                <a:cubicBezTo>
                  <a:pt x="242" y="217"/>
                  <a:pt x="242" y="217"/>
                  <a:pt x="242" y="217"/>
                </a:cubicBezTo>
                <a:cubicBezTo>
                  <a:pt x="242" y="231"/>
                  <a:pt x="231" y="243"/>
                  <a:pt x="217" y="243"/>
                </a:cubicBezTo>
                <a:cubicBezTo>
                  <a:pt x="0" y="243"/>
                  <a:pt x="0" y="243"/>
                  <a:pt x="0" y="243"/>
                </a:cubicBezTo>
                <a:cubicBezTo>
                  <a:pt x="14" y="349"/>
                  <a:pt x="105" y="430"/>
                  <a:pt x="214" y="430"/>
                </a:cubicBezTo>
                <a:cubicBezTo>
                  <a:pt x="333" y="430"/>
                  <a:pt x="430" y="334"/>
                  <a:pt x="430" y="215"/>
                </a:cubicBezTo>
                <a:cubicBezTo>
                  <a:pt x="430" y="105"/>
                  <a:pt x="348" y="15"/>
                  <a:pt x="24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4" name="Freeform 855"/>
          <p:cNvSpPr>
            <a:spLocks noEditPoints="1"/>
          </p:cNvSpPr>
          <p:nvPr/>
        </p:nvSpPr>
        <p:spPr bwMode="auto">
          <a:xfrm>
            <a:off x="4338461" y="2657550"/>
            <a:ext cx="227223" cy="228181"/>
          </a:xfrm>
          <a:custGeom>
            <a:avLst/>
            <a:gdLst>
              <a:gd name="T0" fmla="*/ 215 w 430"/>
              <a:gd name="T1" fmla="*/ 0 h 430"/>
              <a:gd name="T2" fmla="*/ 0 w 430"/>
              <a:gd name="T3" fmla="*/ 215 h 430"/>
              <a:gd name="T4" fmla="*/ 215 w 430"/>
              <a:gd name="T5" fmla="*/ 430 h 430"/>
              <a:gd name="T6" fmla="*/ 430 w 430"/>
              <a:gd name="T7" fmla="*/ 215 h 430"/>
              <a:gd name="T8" fmla="*/ 215 w 430"/>
              <a:gd name="T9" fmla="*/ 0 h 430"/>
              <a:gd name="T10" fmla="*/ 344 w 430"/>
              <a:gd name="T11" fmla="*/ 189 h 430"/>
              <a:gd name="T12" fmla="*/ 344 w 430"/>
              <a:gd name="T13" fmla="*/ 241 h 430"/>
              <a:gd name="T14" fmla="*/ 86 w 430"/>
              <a:gd name="T15" fmla="*/ 241 h 430"/>
              <a:gd name="T16" fmla="*/ 86 w 430"/>
              <a:gd name="T17" fmla="*/ 189 h 430"/>
              <a:gd name="T18" fmla="*/ 344 w 430"/>
              <a:gd name="T19" fmla="*/ 189 h 4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30" h="430">
                <a:moveTo>
                  <a:pt x="215" y="0"/>
                </a:moveTo>
                <a:cubicBezTo>
                  <a:pt x="96" y="0"/>
                  <a:pt x="0" y="96"/>
                  <a:pt x="0" y="215"/>
                </a:cubicBezTo>
                <a:cubicBezTo>
                  <a:pt x="0" y="334"/>
                  <a:pt x="96" y="430"/>
                  <a:pt x="215" y="430"/>
                </a:cubicBezTo>
                <a:cubicBezTo>
                  <a:pt x="334" y="430"/>
                  <a:pt x="430" y="334"/>
                  <a:pt x="430" y="215"/>
                </a:cubicBezTo>
                <a:cubicBezTo>
                  <a:pt x="430" y="96"/>
                  <a:pt x="334" y="0"/>
                  <a:pt x="215" y="0"/>
                </a:cubicBezTo>
                <a:close/>
                <a:moveTo>
                  <a:pt x="344" y="189"/>
                </a:moveTo>
                <a:cubicBezTo>
                  <a:pt x="344" y="241"/>
                  <a:pt x="344" y="241"/>
                  <a:pt x="344" y="241"/>
                </a:cubicBezTo>
                <a:cubicBezTo>
                  <a:pt x="86" y="241"/>
                  <a:pt x="86" y="241"/>
                  <a:pt x="86" y="241"/>
                </a:cubicBezTo>
                <a:cubicBezTo>
                  <a:pt x="86" y="189"/>
                  <a:pt x="86" y="189"/>
                  <a:pt x="86" y="189"/>
                </a:cubicBezTo>
                <a:lnTo>
                  <a:pt x="344" y="18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5" name="Freeform 856"/>
          <p:cNvSpPr>
            <a:spLocks noEditPoints="1"/>
          </p:cNvSpPr>
          <p:nvPr/>
        </p:nvSpPr>
        <p:spPr bwMode="auto">
          <a:xfrm>
            <a:off x="4240993" y="4648994"/>
            <a:ext cx="298119" cy="298119"/>
          </a:xfrm>
          <a:custGeom>
            <a:avLst/>
            <a:gdLst>
              <a:gd name="T0" fmla="*/ 215 w 430"/>
              <a:gd name="T1" fmla="*/ 0 h 430"/>
              <a:gd name="T2" fmla="*/ 0 w 430"/>
              <a:gd name="T3" fmla="*/ 215 h 430"/>
              <a:gd name="T4" fmla="*/ 215 w 430"/>
              <a:gd name="T5" fmla="*/ 430 h 430"/>
              <a:gd name="T6" fmla="*/ 430 w 430"/>
              <a:gd name="T7" fmla="*/ 215 h 430"/>
              <a:gd name="T8" fmla="*/ 215 w 430"/>
              <a:gd name="T9" fmla="*/ 0 h 430"/>
              <a:gd name="T10" fmla="*/ 241 w 430"/>
              <a:gd name="T11" fmla="*/ 241 h 430"/>
              <a:gd name="T12" fmla="*/ 241 w 430"/>
              <a:gd name="T13" fmla="*/ 344 h 430"/>
              <a:gd name="T14" fmla="*/ 189 w 430"/>
              <a:gd name="T15" fmla="*/ 344 h 430"/>
              <a:gd name="T16" fmla="*/ 189 w 430"/>
              <a:gd name="T17" fmla="*/ 241 h 430"/>
              <a:gd name="T18" fmla="*/ 86 w 430"/>
              <a:gd name="T19" fmla="*/ 241 h 430"/>
              <a:gd name="T20" fmla="*/ 86 w 430"/>
              <a:gd name="T21" fmla="*/ 189 h 430"/>
              <a:gd name="T22" fmla="*/ 189 w 430"/>
              <a:gd name="T23" fmla="*/ 189 h 430"/>
              <a:gd name="T24" fmla="*/ 189 w 430"/>
              <a:gd name="T25" fmla="*/ 86 h 430"/>
              <a:gd name="T26" fmla="*/ 241 w 430"/>
              <a:gd name="T27" fmla="*/ 86 h 430"/>
              <a:gd name="T28" fmla="*/ 241 w 430"/>
              <a:gd name="T29" fmla="*/ 189 h 430"/>
              <a:gd name="T30" fmla="*/ 344 w 430"/>
              <a:gd name="T31" fmla="*/ 189 h 430"/>
              <a:gd name="T32" fmla="*/ 344 w 430"/>
              <a:gd name="T33" fmla="*/ 241 h 430"/>
              <a:gd name="T34" fmla="*/ 241 w 430"/>
              <a:gd name="T35" fmla="*/ 241 h 4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30" h="430">
                <a:moveTo>
                  <a:pt x="215" y="0"/>
                </a:moveTo>
                <a:cubicBezTo>
                  <a:pt x="96" y="0"/>
                  <a:pt x="0" y="96"/>
                  <a:pt x="0" y="215"/>
                </a:cubicBezTo>
                <a:cubicBezTo>
                  <a:pt x="0" y="334"/>
                  <a:pt x="96" y="430"/>
                  <a:pt x="215" y="430"/>
                </a:cubicBezTo>
                <a:cubicBezTo>
                  <a:pt x="334" y="430"/>
                  <a:pt x="430" y="334"/>
                  <a:pt x="430" y="215"/>
                </a:cubicBezTo>
                <a:cubicBezTo>
                  <a:pt x="430" y="96"/>
                  <a:pt x="334" y="0"/>
                  <a:pt x="215" y="0"/>
                </a:cubicBezTo>
                <a:close/>
                <a:moveTo>
                  <a:pt x="241" y="241"/>
                </a:moveTo>
                <a:cubicBezTo>
                  <a:pt x="241" y="344"/>
                  <a:pt x="241" y="344"/>
                  <a:pt x="241" y="344"/>
                </a:cubicBezTo>
                <a:cubicBezTo>
                  <a:pt x="189" y="344"/>
                  <a:pt x="189" y="344"/>
                  <a:pt x="189" y="344"/>
                </a:cubicBezTo>
                <a:cubicBezTo>
                  <a:pt x="189" y="241"/>
                  <a:pt x="189" y="241"/>
                  <a:pt x="189" y="241"/>
                </a:cubicBezTo>
                <a:cubicBezTo>
                  <a:pt x="86" y="241"/>
                  <a:pt x="86" y="241"/>
                  <a:pt x="86" y="241"/>
                </a:cubicBezTo>
                <a:cubicBezTo>
                  <a:pt x="86" y="189"/>
                  <a:pt x="86" y="189"/>
                  <a:pt x="86" y="189"/>
                </a:cubicBezTo>
                <a:cubicBezTo>
                  <a:pt x="189" y="189"/>
                  <a:pt x="189" y="189"/>
                  <a:pt x="189" y="189"/>
                </a:cubicBezTo>
                <a:cubicBezTo>
                  <a:pt x="189" y="86"/>
                  <a:pt x="189" y="86"/>
                  <a:pt x="189" y="86"/>
                </a:cubicBezTo>
                <a:cubicBezTo>
                  <a:pt x="241" y="86"/>
                  <a:pt x="241" y="86"/>
                  <a:pt x="241" y="86"/>
                </a:cubicBezTo>
                <a:cubicBezTo>
                  <a:pt x="241" y="189"/>
                  <a:pt x="241" y="189"/>
                  <a:pt x="241" y="189"/>
                </a:cubicBezTo>
                <a:cubicBezTo>
                  <a:pt x="344" y="189"/>
                  <a:pt x="344" y="189"/>
                  <a:pt x="344" y="189"/>
                </a:cubicBezTo>
                <a:cubicBezTo>
                  <a:pt x="344" y="241"/>
                  <a:pt x="344" y="241"/>
                  <a:pt x="344" y="241"/>
                </a:cubicBezTo>
                <a:lnTo>
                  <a:pt x="241" y="24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6" name="Freeform 857"/>
          <p:cNvSpPr>
            <a:spLocks noEditPoints="1"/>
          </p:cNvSpPr>
          <p:nvPr/>
        </p:nvSpPr>
        <p:spPr bwMode="auto">
          <a:xfrm>
            <a:off x="7090705" y="2024158"/>
            <a:ext cx="377825" cy="377825"/>
          </a:xfrm>
          <a:custGeom>
            <a:avLst/>
            <a:gdLst>
              <a:gd name="T0" fmla="*/ 215 w 430"/>
              <a:gd name="T1" fmla="*/ 0 h 430"/>
              <a:gd name="T2" fmla="*/ 0 w 430"/>
              <a:gd name="T3" fmla="*/ 215 h 430"/>
              <a:gd name="T4" fmla="*/ 215 w 430"/>
              <a:gd name="T5" fmla="*/ 430 h 430"/>
              <a:gd name="T6" fmla="*/ 430 w 430"/>
              <a:gd name="T7" fmla="*/ 215 h 430"/>
              <a:gd name="T8" fmla="*/ 215 w 430"/>
              <a:gd name="T9" fmla="*/ 0 h 430"/>
              <a:gd name="T10" fmla="*/ 259 w 430"/>
              <a:gd name="T11" fmla="*/ 215 h 430"/>
              <a:gd name="T12" fmla="*/ 338 w 430"/>
              <a:gd name="T13" fmla="*/ 293 h 430"/>
              <a:gd name="T14" fmla="*/ 293 w 430"/>
              <a:gd name="T15" fmla="*/ 338 h 430"/>
              <a:gd name="T16" fmla="*/ 215 w 430"/>
              <a:gd name="T17" fmla="*/ 259 h 430"/>
              <a:gd name="T18" fmla="*/ 137 w 430"/>
              <a:gd name="T19" fmla="*/ 338 h 430"/>
              <a:gd name="T20" fmla="*/ 92 w 430"/>
              <a:gd name="T21" fmla="*/ 293 h 430"/>
              <a:gd name="T22" fmla="*/ 171 w 430"/>
              <a:gd name="T23" fmla="*/ 215 h 430"/>
              <a:gd name="T24" fmla="*/ 92 w 430"/>
              <a:gd name="T25" fmla="*/ 137 h 430"/>
              <a:gd name="T26" fmla="*/ 137 w 430"/>
              <a:gd name="T27" fmla="*/ 92 h 430"/>
              <a:gd name="T28" fmla="*/ 215 w 430"/>
              <a:gd name="T29" fmla="*/ 171 h 430"/>
              <a:gd name="T30" fmla="*/ 293 w 430"/>
              <a:gd name="T31" fmla="*/ 92 h 430"/>
              <a:gd name="T32" fmla="*/ 338 w 430"/>
              <a:gd name="T33" fmla="*/ 137 h 430"/>
              <a:gd name="T34" fmla="*/ 259 w 430"/>
              <a:gd name="T35" fmla="*/ 215 h 4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30" h="430">
                <a:moveTo>
                  <a:pt x="215" y="0"/>
                </a:moveTo>
                <a:cubicBezTo>
                  <a:pt x="96" y="0"/>
                  <a:pt x="0" y="96"/>
                  <a:pt x="0" y="215"/>
                </a:cubicBezTo>
                <a:cubicBezTo>
                  <a:pt x="0" y="334"/>
                  <a:pt x="96" y="430"/>
                  <a:pt x="215" y="430"/>
                </a:cubicBezTo>
                <a:cubicBezTo>
                  <a:pt x="334" y="430"/>
                  <a:pt x="430" y="334"/>
                  <a:pt x="430" y="215"/>
                </a:cubicBezTo>
                <a:cubicBezTo>
                  <a:pt x="430" y="96"/>
                  <a:pt x="334" y="0"/>
                  <a:pt x="215" y="0"/>
                </a:cubicBezTo>
                <a:close/>
                <a:moveTo>
                  <a:pt x="259" y="215"/>
                </a:moveTo>
                <a:cubicBezTo>
                  <a:pt x="338" y="293"/>
                  <a:pt x="338" y="293"/>
                  <a:pt x="338" y="293"/>
                </a:cubicBezTo>
                <a:cubicBezTo>
                  <a:pt x="293" y="338"/>
                  <a:pt x="293" y="338"/>
                  <a:pt x="293" y="338"/>
                </a:cubicBezTo>
                <a:cubicBezTo>
                  <a:pt x="215" y="259"/>
                  <a:pt x="215" y="259"/>
                  <a:pt x="215" y="259"/>
                </a:cubicBezTo>
                <a:cubicBezTo>
                  <a:pt x="137" y="338"/>
                  <a:pt x="137" y="338"/>
                  <a:pt x="137" y="338"/>
                </a:cubicBezTo>
                <a:cubicBezTo>
                  <a:pt x="92" y="293"/>
                  <a:pt x="92" y="293"/>
                  <a:pt x="92" y="293"/>
                </a:cubicBezTo>
                <a:cubicBezTo>
                  <a:pt x="171" y="215"/>
                  <a:pt x="171" y="215"/>
                  <a:pt x="171" y="215"/>
                </a:cubicBezTo>
                <a:cubicBezTo>
                  <a:pt x="92" y="137"/>
                  <a:pt x="92" y="137"/>
                  <a:pt x="92" y="137"/>
                </a:cubicBezTo>
                <a:cubicBezTo>
                  <a:pt x="137" y="92"/>
                  <a:pt x="137" y="92"/>
                  <a:pt x="137" y="92"/>
                </a:cubicBezTo>
                <a:cubicBezTo>
                  <a:pt x="215" y="171"/>
                  <a:pt x="215" y="171"/>
                  <a:pt x="215" y="171"/>
                </a:cubicBezTo>
                <a:cubicBezTo>
                  <a:pt x="293" y="92"/>
                  <a:pt x="293" y="92"/>
                  <a:pt x="293" y="92"/>
                </a:cubicBezTo>
                <a:cubicBezTo>
                  <a:pt x="338" y="137"/>
                  <a:pt x="338" y="137"/>
                  <a:pt x="338" y="137"/>
                </a:cubicBezTo>
                <a:cubicBezTo>
                  <a:pt x="259" y="215"/>
                  <a:pt x="259" y="215"/>
                  <a:pt x="259" y="2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7" name="Freeform 861"/>
          <p:cNvSpPr>
            <a:spLocks noEditPoints="1"/>
          </p:cNvSpPr>
          <p:nvPr/>
        </p:nvSpPr>
        <p:spPr bwMode="auto">
          <a:xfrm>
            <a:off x="5509668" y="1404947"/>
            <a:ext cx="350109" cy="350109"/>
          </a:xfrm>
          <a:custGeom>
            <a:avLst/>
            <a:gdLst>
              <a:gd name="T0" fmla="*/ 246 w 492"/>
              <a:gd name="T1" fmla="*/ 0 h 492"/>
              <a:gd name="T2" fmla="*/ 0 w 492"/>
              <a:gd name="T3" fmla="*/ 246 h 492"/>
              <a:gd name="T4" fmla="*/ 246 w 492"/>
              <a:gd name="T5" fmla="*/ 492 h 492"/>
              <a:gd name="T6" fmla="*/ 492 w 492"/>
              <a:gd name="T7" fmla="*/ 246 h 492"/>
              <a:gd name="T8" fmla="*/ 246 w 492"/>
              <a:gd name="T9" fmla="*/ 0 h 492"/>
              <a:gd name="T10" fmla="*/ 378 w 492"/>
              <a:gd name="T11" fmla="*/ 114 h 492"/>
              <a:gd name="T12" fmla="*/ 378 w 492"/>
              <a:gd name="T13" fmla="*/ 114 h 492"/>
              <a:gd name="T14" fmla="*/ 378 w 492"/>
              <a:gd name="T15" fmla="*/ 114 h 492"/>
              <a:gd name="T16" fmla="*/ 59 w 492"/>
              <a:gd name="T17" fmla="*/ 246 h 492"/>
              <a:gd name="T18" fmla="*/ 246 w 492"/>
              <a:gd name="T19" fmla="*/ 59 h 492"/>
              <a:gd name="T20" fmla="*/ 364 w 492"/>
              <a:gd name="T21" fmla="*/ 101 h 492"/>
              <a:gd name="T22" fmla="*/ 101 w 492"/>
              <a:gd name="T23" fmla="*/ 364 h 492"/>
              <a:gd name="T24" fmla="*/ 59 w 492"/>
              <a:gd name="T25" fmla="*/ 246 h 492"/>
              <a:gd name="T26" fmla="*/ 114 w 492"/>
              <a:gd name="T27" fmla="*/ 378 h 492"/>
              <a:gd name="T28" fmla="*/ 114 w 492"/>
              <a:gd name="T29" fmla="*/ 378 h 492"/>
              <a:gd name="T30" fmla="*/ 114 w 492"/>
              <a:gd name="T31" fmla="*/ 378 h 492"/>
              <a:gd name="T32" fmla="*/ 246 w 492"/>
              <a:gd name="T33" fmla="*/ 433 h 492"/>
              <a:gd name="T34" fmla="*/ 128 w 492"/>
              <a:gd name="T35" fmla="*/ 391 h 492"/>
              <a:gd name="T36" fmla="*/ 391 w 492"/>
              <a:gd name="T37" fmla="*/ 128 h 492"/>
              <a:gd name="T38" fmla="*/ 433 w 492"/>
              <a:gd name="T39" fmla="*/ 246 h 492"/>
              <a:gd name="T40" fmla="*/ 246 w 492"/>
              <a:gd name="T41" fmla="*/ 433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92" h="492">
                <a:moveTo>
                  <a:pt x="246" y="0"/>
                </a:moveTo>
                <a:cubicBezTo>
                  <a:pt x="110" y="0"/>
                  <a:pt x="0" y="110"/>
                  <a:pt x="0" y="246"/>
                </a:cubicBezTo>
                <a:cubicBezTo>
                  <a:pt x="0" y="382"/>
                  <a:pt x="110" y="492"/>
                  <a:pt x="246" y="492"/>
                </a:cubicBezTo>
                <a:cubicBezTo>
                  <a:pt x="382" y="492"/>
                  <a:pt x="492" y="382"/>
                  <a:pt x="492" y="246"/>
                </a:cubicBezTo>
                <a:cubicBezTo>
                  <a:pt x="492" y="110"/>
                  <a:pt x="382" y="0"/>
                  <a:pt x="246" y="0"/>
                </a:cubicBezTo>
                <a:close/>
                <a:moveTo>
                  <a:pt x="378" y="114"/>
                </a:moveTo>
                <a:cubicBezTo>
                  <a:pt x="378" y="114"/>
                  <a:pt x="378" y="114"/>
                  <a:pt x="378" y="114"/>
                </a:cubicBezTo>
                <a:cubicBezTo>
                  <a:pt x="378" y="114"/>
                  <a:pt x="378" y="114"/>
                  <a:pt x="378" y="114"/>
                </a:cubicBezTo>
                <a:close/>
                <a:moveTo>
                  <a:pt x="59" y="246"/>
                </a:moveTo>
                <a:cubicBezTo>
                  <a:pt x="59" y="143"/>
                  <a:pt x="143" y="59"/>
                  <a:pt x="246" y="59"/>
                </a:cubicBezTo>
                <a:cubicBezTo>
                  <a:pt x="291" y="59"/>
                  <a:pt x="332" y="75"/>
                  <a:pt x="364" y="101"/>
                </a:cubicBezTo>
                <a:cubicBezTo>
                  <a:pt x="101" y="364"/>
                  <a:pt x="101" y="364"/>
                  <a:pt x="101" y="364"/>
                </a:cubicBezTo>
                <a:cubicBezTo>
                  <a:pt x="75" y="332"/>
                  <a:pt x="59" y="291"/>
                  <a:pt x="59" y="246"/>
                </a:cubicBezTo>
                <a:close/>
                <a:moveTo>
                  <a:pt x="114" y="378"/>
                </a:moveTo>
                <a:cubicBezTo>
                  <a:pt x="114" y="378"/>
                  <a:pt x="114" y="378"/>
                  <a:pt x="114" y="378"/>
                </a:cubicBezTo>
                <a:cubicBezTo>
                  <a:pt x="114" y="378"/>
                  <a:pt x="114" y="378"/>
                  <a:pt x="114" y="378"/>
                </a:cubicBezTo>
                <a:close/>
                <a:moveTo>
                  <a:pt x="246" y="433"/>
                </a:moveTo>
                <a:cubicBezTo>
                  <a:pt x="201" y="433"/>
                  <a:pt x="160" y="417"/>
                  <a:pt x="128" y="391"/>
                </a:cubicBezTo>
                <a:cubicBezTo>
                  <a:pt x="391" y="128"/>
                  <a:pt x="391" y="128"/>
                  <a:pt x="391" y="128"/>
                </a:cubicBezTo>
                <a:cubicBezTo>
                  <a:pt x="417" y="160"/>
                  <a:pt x="433" y="201"/>
                  <a:pt x="433" y="246"/>
                </a:cubicBezTo>
                <a:cubicBezTo>
                  <a:pt x="433" y="349"/>
                  <a:pt x="349" y="433"/>
                  <a:pt x="246" y="43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8" name="Freeform 863"/>
          <p:cNvSpPr>
            <a:spLocks noEditPoints="1"/>
          </p:cNvSpPr>
          <p:nvPr/>
        </p:nvSpPr>
        <p:spPr bwMode="auto">
          <a:xfrm>
            <a:off x="3317463" y="3067494"/>
            <a:ext cx="299490" cy="299490"/>
          </a:xfrm>
          <a:custGeom>
            <a:avLst/>
            <a:gdLst>
              <a:gd name="T0" fmla="*/ 234 w 474"/>
              <a:gd name="T1" fmla="*/ 2 h 474"/>
              <a:gd name="T2" fmla="*/ 2 w 474"/>
              <a:gd name="T3" fmla="*/ 240 h 474"/>
              <a:gd name="T4" fmla="*/ 240 w 474"/>
              <a:gd name="T5" fmla="*/ 472 h 474"/>
              <a:gd name="T6" fmla="*/ 472 w 474"/>
              <a:gd name="T7" fmla="*/ 234 h 474"/>
              <a:gd name="T8" fmla="*/ 234 w 474"/>
              <a:gd name="T9" fmla="*/ 2 h 474"/>
              <a:gd name="T10" fmla="*/ 260 w 474"/>
              <a:gd name="T11" fmla="*/ 80 h 474"/>
              <a:gd name="T12" fmla="*/ 291 w 474"/>
              <a:gd name="T13" fmla="*/ 110 h 474"/>
              <a:gd name="T14" fmla="*/ 248 w 474"/>
              <a:gd name="T15" fmla="*/ 148 h 474"/>
              <a:gd name="T16" fmla="*/ 215 w 474"/>
              <a:gd name="T17" fmla="*/ 118 h 474"/>
              <a:gd name="T18" fmla="*/ 260 w 474"/>
              <a:gd name="T19" fmla="*/ 80 h 474"/>
              <a:gd name="T20" fmla="*/ 199 w 474"/>
              <a:gd name="T21" fmla="*/ 384 h 474"/>
              <a:gd name="T22" fmla="*/ 182 w 474"/>
              <a:gd name="T23" fmla="*/ 331 h 474"/>
              <a:gd name="T24" fmla="*/ 200 w 474"/>
              <a:gd name="T25" fmla="*/ 253 h 474"/>
              <a:gd name="T26" fmla="*/ 200 w 474"/>
              <a:gd name="T27" fmla="*/ 236 h 474"/>
              <a:gd name="T28" fmla="*/ 162 w 474"/>
              <a:gd name="T29" fmla="*/ 253 h 474"/>
              <a:gd name="T30" fmla="*/ 154 w 474"/>
              <a:gd name="T31" fmla="*/ 239 h 474"/>
              <a:gd name="T32" fmla="*/ 259 w 474"/>
              <a:gd name="T33" fmla="*/ 187 h 474"/>
              <a:gd name="T34" fmla="*/ 270 w 474"/>
              <a:gd name="T35" fmla="*/ 236 h 474"/>
              <a:gd name="T36" fmla="*/ 248 w 474"/>
              <a:gd name="T37" fmla="*/ 317 h 474"/>
              <a:gd name="T38" fmla="*/ 250 w 474"/>
              <a:gd name="T39" fmla="*/ 337 h 474"/>
              <a:gd name="T40" fmla="*/ 287 w 474"/>
              <a:gd name="T41" fmla="*/ 318 h 474"/>
              <a:gd name="T42" fmla="*/ 296 w 474"/>
              <a:gd name="T43" fmla="*/ 331 h 474"/>
              <a:gd name="T44" fmla="*/ 199 w 474"/>
              <a:gd name="T45" fmla="*/ 384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74" h="474">
                <a:moveTo>
                  <a:pt x="234" y="2"/>
                </a:moveTo>
                <a:cubicBezTo>
                  <a:pt x="104" y="3"/>
                  <a:pt x="0" y="110"/>
                  <a:pt x="2" y="240"/>
                </a:cubicBezTo>
                <a:cubicBezTo>
                  <a:pt x="3" y="370"/>
                  <a:pt x="110" y="474"/>
                  <a:pt x="240" y="472"/>
                </a:cubicBezTo>
                <a:cubicBezTo>
                  <a:pt x="370" y="471"/>
                  <a:pt x="474" y="364"/>
                  <a:pt x="472" y="234"/>
                </a:cubicBezTo>
                <a:cubicBezTo>
                  <a:pt x="471" y="104"/>
                  <a:pt x="364" y="0"/>
                  <a:pt x="234" y="2"/>
                </a:cubicBezTo>
                <a:close/>
                <a:moveTo>
                  <a:pt x="260" y="80"/>
                </a:moveTo>
                <a:cubicBezTo>
                  <a:pt x="284" y="80"/>
                  <a:pt x="291" y="94"/>
                  <a:pt x="291" y="110"/>
                </a:cubicBezTo>
                <a:cubicBezTo>
                  <a:pt x="291" y="130"/>
                  <a:pt x="275" y="148"/>
                  <a:pt x="248" y="148"/>
                </a:cubicBezTo>
                <a:cubicBezTo>
                  <a:pt x="225" y="148"/>
                  <a:pt x="214" y="137"/>
                  <a:pt x="215" y="118"/>
                </a:cubicBezTo>
                <a:cubicBezTo>
                  <a:pt x="215" y="102"/>
                  <a:pt x="228" y="80"/>
                  <a:pt x="260" y="80"/>
                </a:cubicBezTo>
                <a:close/>
                <a:moveTo>
                  <a:pt x="199" y="384"/>
                </a:moveTo>
                <a:cubicBezTo>
                  <a:pt x="182" y="384"/>
                  <a:pt x="170" y="374"/>
                  <a:pt x="182" y="331"/>
                </a:cubicBezTo>
                <a:cubicBezTo>
                  <a:pt x="200" y="253"/>
                  <a:pt x="200" y="253"/>
                  <a:pt x="200" y="253"/>
                </a:cubicBezTo>
                <a:cubicBezTo>
                  <a:pt x="204" y="241"/>
                  <a:pt x="204" y="236"/>
                  <a:pt x="200" y="236"/>
                </a:cubicBezTo>
                <a:cubicBezTo>
                  <a:pt x="196" y="236"/>
                  <a:pt x="174" y="244"/>
                  <a:pt x="162" y="253"/>
                </a:cubicBezTo>
                <a:cubicBezTo>
                  <a:pt x="154" y="239"/>
                  <a:pt x="154" y="239"/>
                  <a:pt x="154" y="239"/>
                </a:cubicBezTo>
                <a:cubicBezTo>
                  <a:pt x="193" y="206"/>
                  <a:pt x="239" y="187"/>
                  <a:pt x="259" y="187"/>
                </a:cubicBezTo>
                <a:cubicBezTo>
                  <a:pt x="275" y="187"/>
                  <a:pt x="278" y="206"/>
                  <a:pt x="270" y="236"/>
                </a:cubicBezTo>
                <a:cubicBezTo>
                  <a:pt x="248" y="317"/>
                  <a:pt x="248" y="317"/>
                  <a:pt x="248" y="317"/>
                </a:cubicBezTo>
                <a:cubicBezTo>
                  <a:pt x="244" y="332"/>
                  <a:pt x="246" y="337"/>
                  <a:pt x="250" y="337"/>
                </a:cubicBezTo>
                <a:cubicBezTo>
                  <a:pt x="255" y="337"/>
                  <a:pt x="271" y="331"/>
                  <a:pt x="287" y="318"/>
                </a:cubicBezTo>
                <a:cubicBezTo>
                  <a:pt x="296" y="331"/>
                  <a:pt x="296" y="331"/>
                  <a:pt x="296" y="331"/>
                </a:cubicBezTo>
                <a:cubicBezTo>
                  <a:pt x="257" y="369"/>
                  <a:pt x="215" y="384"/>
                  <a:pt x="199" y="38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9" name="Freeform 865"/>
          <p:cNvSpPr>
            <a:spLocks noEditPoints="1"/>
          </p:cNvSpPr>
          <p:nvPr/>
        </p:nvSpPr>
        <p:spPr bwMode="auto">
          <a:xfrm>
            <a:off x="4125315" y="3555170"/>
            <a:ext cx="415925" cy="415925"/>
          </a:xfrm>
          <a:custGeom>
            <a:avLst/>
            <a:gdLst>
              <a:gd name="T0" fmla="*/ 234 w 474"/>
              <a:gd name="T1" fmla="*/ 2 h 474"/>
              <a:gd name="T2" fmla="*/ 2 w 474"/>
              <a:gd name="T3" fmla="*/ 240 h 474"/>
              <a:gd name="T4" fmla="*/ 240 w 474"/>
              <a:gd name="T5" fmla="*/ 472 h 474"/>
              <a:gd name="T6" fmla="*/ 472 w 474"/>
              <a:gd name="T7" fmla="*/ 234 h 474"/>
              <a:gd name="T8" fmla="*/ 234 w 474"/>
              <a:gd name="T9" fmla="*/ 2 h 474"/>
              <a:gd name="T10" fmla="*/ 233 w 474"/>
              <a:gd name="T11" fmla="*/ 380 h 474"/>
              <a:gd name="T12" fmla="*/ 232 w 474"/>
              <a:gd name="T13" fmla="*/ 380 h 474"/>
              <a:gd name="T14" fmla="*/ 198 w 474"/>
              <a:gd name="T15" fmla="*/ 345 h 474"/>
              <a:gd name="T16" fmla="*/ 233 w 474"/>
              <a:gd name="T17" fmla="*/ 312 h 474"/>
              <a:gd name="T18" fmla="*/ 234 w 474"/>
              <a:gd name="T19" fmla="*/ 312 h 474"/>
              <a:gd name="T20" fmla="*/ 268 w 474"/>
              <a:gd name="T21" fmla="*/ 347 h 474"/>
              <a:gd name="T22" fmla="*/ 233 w 474"/>
              <a:gd name="T23" fmla="*/ 380 h 474"/>
              <a:gd name="T24" fmla="*/ 317 w 474"/>
              <a:gd name="T25" fmla="*/ 213 h 474"/>
              <a:gd name="T26" fmla="*/ 289 w 474"/>
              <a:gd name="T27" fmla="*/ 238 h 474"/>
              <a:gd name="T28" fmla="*/ 275 w 474"/>
              <a:gd name="T29" fmla="*/ 248 h 474"/>
              <a:gd name="T30" fmla="*/ 260 w 474"/>
              <a:gd name="T31" fmla="*/ 266 h 474"/>
              <a:gd name="T32" fmla="*/ 258 w 474"/>
              <a:gd name="T33" fmla="*/ 281 h 474"/>
              <a:gd name="T34" fmla="*/ 258 w 474"/>
              <a:gd name="T35" fmla="*/ 283 h 474"/>
              <a:gd name="T36" fmla="*/ 203 w 474"/>
              <a:gd name="T37" fmla="*/ 283 h 474"/>
              <a:gd name="T38" fmla="*/ 204 w 474"/>
              <a:gd name="T39" fmla="*/ 278 h 474"/>
              <a:gd name="T40" fmla="*/ 213 w 474"/>
              <a:gd name="T41" fmla="*/ 239 h 474"/>
              <a:gd name="T42" fmla="*/ 254 w 474"/>
              <a:gd name="T43" fmla="*/ 206 h 474"/>
              <a:gd name="T44" fmla="*/ 263 w 474"/>
              <a:gd name="T45" fmla="*/ 196 h 474"/>
              <a:gd name="T46" fmla="*/ 272 w 474"/>
              <a:gd name="T47" fmla="*/ 175 h 474"/>
              <a:gd name="T48" fmla="*/ 264 w 474"/>
              <a:gd name="T49" fmla="*/ 152 h 474"/>
              <a:gd name="T50" fmla="*/ 237 w 474"/>
              <a:gd name="T51" fmla="*/ 142 h 474"/>
              <a:gd name="T52" fmla="*/ 209 w 474"/>
              <a:gd name="T53" fmla="*/ 154 h 474"/>
              <a:gd name="T54" fmla="*/ 201 w 474"/>
              <a:gd name="T55" fmla="*/ 182 h 474"/>
              <a:gd name="T56" fmla="*/ 201 w 474"/>
              <a:gd name="T57" fmla="*/ 184 h 474"/>
              <a:gd name="T58" fmla="*/ 145 w 474"/>
              <a:gd name="T59" fmla="*/ 184 h 474"/>
              <a:gd name="T60" fmla="*/ 145 w 474"/>
              <a:gd name="T61" fmla="*/ 182 h 474"/>
              <a:gd name="T62" fmla="*/ 181 w 474"/>
              <a:gd name="T63" fmla="*/ 108 h 474"/>
              <a:gd name="T64" fmla="*/ 235 w 474"/>
              <a:gd name="T65" fmla="*/ 94 h 474"/>
              <a:gd name="T66" fmla="*/ 303 w 474"/>
              <a:gd name="T67" fmla="*/ 113 h 474"/>
              <a:gd name="T68" fmla="*/ 331 w 474"/>
              <a:gd name="T69" fmla="*/ 173 h 474"/>
              <a:gd name="T70" fmla="*/ 317 w 474"/>
              <a:gd name="T71" fmla="*/ 213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74" h="474">
                <a:moveTo>
                  <a:pt x="234" y="2"/>
                </a:moveTo>
                <a:cubicBezTo>
                  <a:pt x="104" y="3"/>
                  <a:pt x="0" y="110"/>
                  <a:pt x="2" y="240"/>
                </a:cubicBezTo>
                <a:cubicBezTo>
                  <a:pt x="3" y="370"/>
                  <a:pt x="110" y="474"/>
                  <a:pt x="240" y="472"/>
                </a:cubicBezTo>
                <a:cubicBezTo>
                  <a:pt x="370" y="471"/>
                  <a:pt x="474" y="364"/>
                  <a:pt x="472" y="234"/>
                </a:cubicBezTo>
                <a:cubicBezTo>
                  <a:pt x="471" y="104"/>
                  <a:pt x="364" y="0"/>
                  <a:pt x="234" y="2"/>
                </a:cubicBezTo>
                <a:close/>
                <a:moveTo>
                  <a:pt x="233" y="380"/>
                </a:moveTo>
                <a:cubicBezTo>
                  <a:pt x="232" y="380"/>
                  <a:pt x="232" y="380"/>
                  <a:pt x="232" y="380"/>
                </a:cubicBezTo>
                <a:cubicBezTo>
                  <a:pt x="212" y="380"/>
                  <a:pt x="198" y="365"/>
                  <a:pt x="198" y="345"/>
                </a:cubicBezTo>
                <a:cubicBezTo>
                  <a:pt x="199" y="326"/>
                  <a:pt x="213" y="312"/>
                  <a:pt x="233" y="312"/>
                </a:cubicBezTo>
                <a:cubicBezTo>
                  <a:pt x="234" y="312"/>
                  <a:pt x="234" y="312"/>
                  <a:pt x="234" y="312"/>
                </a:cubicBezTo>
                <a:cubicBezTo>
                  <a:pt x="254" y="312"/>
                  <a:pt x="268" y="327"/>
                  <a:pt x="268" y="347"/>
                </a:cubicBezTo>
                <a:cubicBezTo>
                  <a:pt x="267" y="367"/>
                  <a:pt x="253" y="380"/>
                  <a:pt x="233" y="380"/>
                </a:cubicBezTo>
                <a:close/>
                <a:moveTo>
                  <a:pt x="317" y="213"/>
                </a:moveTo>
                <a:cubicBezTo>
                  <a:pt x="313" y="220"/>
                  <a:pt x="302" y="228"/>
                  <a:pt x="289" y="238"/>
                </a:cubicBezTo>
                <a:cubicBezTo>
                  <a:pt x="275" y="248"/>
                  <a:pt x="275" y="248"/>
                  <a:pt x="275" y="248"/>
                </a:cubicBezTo>
                <a:cubicBezTo>
                  <a:pt x="267" y="254"/>
                  <a:pt x="262" y="260"/>
                  <a:pt x="260" y="266"/>
                </a:cubicBezTo>
                <a:cubicBezTo>
                  <a:pt x="259" y="270"/>
                  <a:pt x="258" y="271"/>
                  <a:pt x="258" y="281"/>
                </a:cubicBezTo>
                <a:cubicBezTo>
                  <a:pt x="258" y="283"/>
                  <a:pt x="258" y="283"/>
                  <a:pt x="258" y="283"/>
                </a:cubicBezTo>
                <a:cubicBezTo>
                  <a:pt x="203" y="283"/>
                  <a:pt x="203" y="283"/>
                  <a:pt x="203" y="283"/>
                </a:cubicBezTo>
                <a:cubicBezTo>
                  <a:pt x="204" y="278"/>
                  <a:pt x="204" y="278"/>
                  <a:pt x="204" y="278"/>
                </a:cubicBezTo>
                <a:cubicBezTo>
                  <a:pt x="204" y="259"/>
                  <a:pt x="205" y="248"/>
                  <a:pt x="213" y="239"/>
                </a:cubicBezTo>
                <a:cubicBezTo>
                  <a:pt x="225" y="224"/>
                  <a:pt x="252" y="206"/>
                  <a:pt x="254" y="206"/>
                </a:cubicBezTo>
                <a:cubicBezTo>
                  <a:pt x="257" y="203"/>
                  <a:pt x="261" y="199"/>
                  <a:pt x="263" y="196"/>
                </a:cubicBezTo>
                <a:cubicBezTo>
                  <a:pt x="269" y="188"/>
                  <a:pt x="272" y="182"/>
                  <a:pt x="272" y="175"/>
                </a:cubicBezTo>
                <a:cubicBezTo>
                  <a:pt x="272" y="167"/>
                  <a:pt x="269" y="159"/>
                  <a:pt x="264" y="152"/>
                </a:cubicBezTo>
                <a:cubicBezTo>
                  <a:pt x="259" y="145"/>
                  <a:pt x="250" y="142"/>
                  <a:pt x="237" y="142"/>
                </a:cubicBezTo>
                <a:cubicBezTo>
                  <a:pt x="224" y="142"/>
                  <a:pt x="215" y="146"/>
                  <a:pt x="209" y="154"/>
                </a:cubicBezTo>
                <a:cubicBezTo>
                  <a:pt x="204" y="163"/>
                  <a:pt x="201" y="172"/>
                  <a:pt x="201" y="182"/>
                </a:cubicBezTo>
                <a:cubicBezTo>
                  <a:pt x="201" y="184"/>
                  <a:pt x="201" y="184"/>
                  <a:pt x="201" y="184"/>
                </a:cubicBezTo>
                <a:cubicBezTo>
                  <a:pt x="145" y="184"/>
                  <a:pt x="145" y="184"/>
                  <a:pt x="145" y="184"/>
                </a:cubicBezTo>
                <a:cubicBezTo>
                  <a:pt x="145" y="182"/>
                  <a:pt x="145" y="182"/>
                  <a:pt x="145" y="182"/>
                </a:cubicBezTo>
                <a:cubicBezTo>
                  <a:pt x="146" y="147"/>
                  <a:pt x="158" y="122"/>
                  <a:pt x="181" y="108"/>
                </a:cubicBezTo>
                <a:cubicBezTo>
                  <a:pt x="196" y="98"/>
                  <a:pt x="214" y="94"/>
                  <a:pt x="235" y="94"/>
                </a:cubicBezTo>
                <a:cubicBezTo>
                  <a:pt x="262" y="94"/>
                  <a:pt x="285" y="100"/>
                  <a:pt x="303" y="113"/>
                </a:cubicBezTo>
                <a:cubicBezTo>
                  <a:pt x="322" y="127"/>
                  <a:pt x="331" y="147"/>
                  <a:pt x="331" y="173"/>
                </a:cubicBezTo>
                <a:cubicBezTo>
                  <a:pt x="331" y="187"/>
                  <a:pt x="326" y="201"/>
                  <a:pt x="317" y="213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0" name="Freeform 957"/>
          <p:cNvSpPr>
            <a:spLocks noEditPoints="1"/>
          </p:cNvSpPr>
          <p:nvPr/>
        </p:nvSpPr>
        <p:spPr bwMode="auto">
          <a:xfrm>
            <a:off x="6643749" y="3374024"/>
            <a:ext cx="696715" cy="696715"/>
          </a:xfrm>
          <a:custGeom>
            <a:avLst/>
            <a:gdLst>
              <a:gd name="T0" fmla="*/ 246 w 492"/>
              <a:gd name="T1" fmla="*/ 156 h 492"/>
              <a:gd name="T2" fmla="*/ 280 w 492"/>
              <a:gd name="T3" fmla="*/ 122 h 492"/>
              <a:gd name="T4" fmla="*/ 246 w 492"/>
              <a:gd name="T5" fmla="*/ 87 h 492"/>
              <a:gd name="T6" fmla="*/ 212 w 492"/>
              <a:gd name="T7" fmla="*/ 122 h 492"/>
              <a:gd name="T8" fmla="*/ 246 w 492"/>
              <a:gd name="T9" fmla="*/ 156 h 492"/>
              <a:gd name="T10" fmla="*/ 296 w 492"/>
              <a:gd name="T11" fmla="*/ 169 h 492"/>
              <a:gd name="T12" fmla="*/ 196 w 492"/>
              <a:gd name="T13" fmla="*/ 169 h 492"/>
              <a:gd name="T14" fmla="*/ 184 w 492"/>
              <a:gd name="T15" fmla="*/ 174 h 492"/>
              <a:gd name="T16" fmla="*/ 180 w 492"/>
              <a:gd name="T17" fmla="*/ 185 h 492"/>
              <a:gd name="T18" fmla="*/ 180 w 492"/>
              <a:gd name="T19" fmla="*/ 286 h 492"/>
              <a:gd name="T20" fmla="*/ 208 w 492"/>
              <a:gd name="T21" fmla="*/ 286 h 492"/>
              <a:gd name="T22" fmla="*/ 208 w 492"/>
              <a:gd name="T23" fmla="*/ 405 h 492"/>
              <a:gd name="T24" fmla="*/ 284 w 492"/>
              <a:gd name="T25" fmla="*/ 405 h 492"/>
              <a:gd name="T26" fmla="*/ 284 w 492"/>
              <a:gd name="T27" fmla="*/ 286 h 492"/>
              <a:gd name="T28" fmla="*/ 312 w 492"/>
              <a:gd name="T29" fmla="*/ 286 h 492"/>
              <a:gd name="T30" fmla="*/ 312 w 492"/>
              <a:gd name="T31" fmla="*/ 185 h 492"/>
              <a:gd name="T32" fmla="*/ 307 w 492"/>
              <a:gd name="T33" fmla="*/ 174 h 492"/>
              <a:gd name="T34" fmla="*/ 296 w 492"/>
              <a:gd name="T35" fmla="*/ 169 h 492"/>
              <a:gd name="T36" fmla="*/ 246 w 492"/>
              <a:gd name="T37" fmla="*/ 0 h 492"/>
              <a:gd name="T38" fmla="*/ 0 w 492"/>
              <a:gd name="T39" fmla="*/ 246 h 492"/>
              <a:gd name="T40" fmla="*/ 246 w 492"/>
              <a:gd name="T41" fmla="*/ 492 h 492"/>
              <a:gd name="T42" fmla="*/ 492 w 492"/>
              <a:gd name="T43" fmla="*/ 246 h 492"/>
              <a:gd name="T44" fmla="*/ 246 w 492"/>
              <a:gd name="T45" fmla="*/ 0 h 492"/>
              <a:gd name="T46" fmla="*/ 246 w 492"/>
              <a:gd name="T47" fmla="*/ 447 h 492"/>
              <a:gd name="T48" fmla="*/ 45 w 492"/>
              <a:gd name="T49" fmla="*/ 246 h 492"/>
              <a:gd name="T50" fmla="*/ 246 w 492"/>
              <a:gd name="T51" fmla="*/ 45 h 492"/>
              <a:gd name="T52" fmla="*/ 447 w 492"/>
              <a:gd name="T53" fmla="*/ 246 h 492"/>
              <a:gd name="T54" fmla="*/ 246 w 492"/>
              <a:gd name="T55" fmla="*/ 447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92" h="492">
                <a:moveTo>
                  <a:pt x="246" y="156"/>
                </a:moveTo>
                <a:cubicBezTo>
                  <a:pt x="269" y="156"/>
                  <a:pt x="280" y="145"/>
                  <a:pt x="280" y="122"/>
                </a:cubicBezTo>
                <a:cubicBezTo>
                  <a:pt x="280" y="99"/>
                  <a:pt x="269" y="87"/>
                  <a:pt x="246" y="87"/>
                </a:cubicBezTo>
                <a:cubicBezTo>
                  <a:pt x="223" y="87"/>
                  <a:pt x="212" y="99"/>
                  <a:pt x="212" y="122"/>
                </a:cubicBezTo>
                <a:cubicBezTo>
                  <a:pt x="212" y="145"/>
                  <a:pt x="223" y="156"/>
                  <a:pt x="246" y="156"/>
                </a:cubicBezTo>
                <a:close/>
                <a:moveTo>
                  <a:pt x="296" y="169"/>
                </a:moveTo>
                <a:cubicBezTo>
                  <a:pt x="196" y="169"/>
                  <a:pt x="196" y="169"/>
                  <a:pt x="196" y="169"/>
                </a:cubicBezTo>
                <a:cubicBezTo>
                  <a:pt x="191" y="169"/>
                  <a:pt x="187" y="171"/>
                  <a:pt x="184" y="174"/>
                </a:cubicBezTo>
                <a:cubicBezTo>
                  <a:pt x="181" y="177"/>
                  <a:pt x="180" y="181"/>
                  <a:pt x="180" y="185"/>
                </a:cubicBezTo>
                <a:cubicBezTo>
                  <a:pt x="180" y="286"/>
                  <a:pt x="180" y="286"/>
                  <a:pt x="180" y="286"/>
                </a:cubicBezTo>
                <a:cubicBezTo>
                  <a:pt x="208" y="286"/>
                  <a:pt x="208" y="286"/>
                  <a:pt x="208" y="286"/>
                </a:cubicBezTo>
                <a:cubicBezTo>
                  <a:pt x="208" y="405"/>
                  <a:pt x="208" y="405"/>
                  <a:pt x="208" y="405"/>
                </a:cubicBezTo>
                <a:cubicBezTo>
                  <a:pt x="284" y="405"/>
                  <a:pt x="284" y="405"/>
                  <a:pt x="284" y="405"/>
                </a:cubicBezTo>
                <a:cubicBezTo>
                  <a:pt x="284" y="286"/>
                  <a:pt x="284" y="286"/>
                  <a:pt x="284" y="286"/>
                </a:cubicBezTo>
                <a:cubicBezTo>
                  <a:pt x="312" y="286"/>
                  <a:pt x="312" y="286"/>
                  <a:pt x="312" y="286"/>
                </a:cubicBezTo>
                <a:cubicBezTo>
                  <a:pt x="312" y="185"/>
                  <a:pt x="312" y="185"/>
                  <a:pt x="312" y="185"/>
                </a:cubicBezTo>
                <a:cubicBezTo>
                  <a:pt x="312" y="181"/>
                  <a:pt x="311" y="177"/>
                  <a:pt x="307" y="174"/>
                </a:cubicBezTo>
                <a:cubicBezTo>
                  <a:pt x="304" y="171"/>
                  <a:pt x="301" y="169"/>
                  <a:pt x="296" y="169"/>
                </a:cubicBezTo>
                <a:close/>
                <a:moveTo>
                  <a:pt x="246" y="0"/>
                </a:moveTo>
                <a:cubicBezTo>
                  <a:pt x="110" y="0"/>
                  <a:pt x="0" y="110"/>
                  <a:pt x="0" y="246"/>
                </a:cubicBezTo>
                <a:cubicBezTo>
                  <a:pt x="0" y="382"/>
                  <a:pt x="110" y="492"/>
                  <a:pt x="246" y="492"/>
                </a:cubicBezTo>
                <a:cubicBezTo>
                  <a:pt x="382" y="492"/>
                  <a:pt x="492" y="382"/>
                  <a:pt x="492" y="246"/>
                </a:cubicBezTo>
                <a:cubicBezTo>
                  <a:pt x="492" y="110"/>
                  <a:pt x="382" y="0"/>
                  <a:pt x="246" y="0"/>
                </a:cubicBezTo>
                <a:close/>
                <a:moveTo>
                  <a:pt x="246" y="447"/>
                </a:moveTo>
                <a:cubicBezTo>
                  <a:pt x="135" y="447"/>
                  <a:pt x="45" y="357"/>
                  <a:pt x="45" y="246"/>
                </a:cubicBezTo>
                <a:cubicBezTo>
                  <a:pt x="45" y="135"/>
                  <a:pt x="135" y="45"/>
                  <a:pt x="246" y="45"/>
                </a:cubicBezTo>
                <a:cubicBezTo>
                  <a:pt x="357" y="45"/>
                  <a:pt x="447" y="135"/>
                  <a:pt x="447" y="246"/>
                </a:cubicBezTo>
                <a:cubicBezTo>
                  <a:pt x="447" y="357"/>
                  <a:pt x="357" y="447"/>
                  <a:pt x="246" y="447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1" name="Freeform 958"/>
          <p:cNvSpPr>
            <a:spLocks noEditPoints="1"/>
          </p:cNvSpPr>
          <p:nvPr/>
        </p:nvSpPr>
        <p:spPr bwMode="auto">
          <a:xfrm>
            <a:off x="5782090" y="3262164"/>
            <a:ext cx="431800" cy="431800"/>
          </a:xfrm>
          <a:custGeom>
            <a:avLst/>
            <a:gdLst>
              <a:gd name="T0" fmla="*/ 246 w 492"/>
              <a:gd name="T1" fmla="*/ 0 h 492"/>
              <a:gd name="T2" fmla="*/ 0 w 492"/>
              <a:gd name="T3" fmla="*/ 246 h 492"/>
              <a:gd name="T4" fmla="*/ 246 w 492"/>
              <a:gd name="T5" fmla="*/ 492 h 492"/>
              <a:gd name="T6" fmla="*/ 492 w 492"/>
              <a:gd name="T7" fmla="*/ 246 h 492"/>
              <a:gd name="T8" fmla="*/ 246 w 492"/>
              <a:gd name="T9" fmla="*/ 0 h 492"/>
              <a:gd name="T10" fmla="*/ 56 w 492"/>
              <a:gd name="T11" fmla="*/ 180 h 492"/>
              <a:gd name="T12" fmla="*/ 181 w 492"/>
              <a:gd name="T13" fmla="*/ 236 h 492"/>
              <a:gd name="T14" fmla="*/ 220 w 492"/>
              <a:gd name="T15" fmla="*/ 253 h 492"/>
              <a:gd name="T16" fmla="*/ 249 w 492"/>
              <a:gd name="T17" fmla="*/ 266 h 492"/>
              <a:gd name="T18" fmla="*/ 273 w 492"/>
              <a:gd name="T19" fmla="*/ 276 h 492"/>
              <a:gd name="T20" fmla="*/ 279 w 492"/>
              <a:gd name="T21" fmla="*/ 291 h 492"/>
              <a:gd name="T22" fmla="*/ 270 w 492"/>
              <a:gd name="T23" fmla="*/ 310 h 492"/>
              <a:gd name="T24" fmla="*/ 249 w 492"/>
              <a:gd name="T25" fmla="*/ 316 h 492"/>
              <a:gd name="T26" fmla="*/ 194 w 492"/>
              <a:gd name="T27" fmla="*/ 293 h 492"/>
              <a:gd name="T28" fmla="*/ 160 w 492"/>
              <a:gd name="T29" fmla="*/ 328 h 492"/>
              <a:gd name="T30" fmla="*/ 235 w 492"/>
              <a:gd name="T31" fmla="*/ 357 h 492"/>
              <a:gd name="T32" fmla="*/ 235 w 492"/>
              <a:gd name="T33" fmla="*/ 395 h 492"/>
              <a:gd name="T34" fmla="*/ 263 w 492"/>
              <a:gd name="T35" fmla="*/ 395 h 492"/>
              <a:gd name="T36" fmla="*/ 263 w 492"/>
              <a:gd name="T37" fmla="*/ 357 h 492"/>
              <a:gd name="T38" fmla="*/ 307 w 492"/>
              <a:gd name="T39" fmla="*/ 340 h 492"/>
              <a:gd name="T40" fmla="*/ 331 w 492"/>
              <a:gd name="T41" fmla="*/ 302 h 492"/>
              <a:gd name="T42" fmla="*/ 422 w 492"/>
              <a:gd name="T43" fmla="*/ 343 h 492"/>
              <a:gd name="T44" fmla="*/ 246 w 492"/>
              <a:gd name="T45" fmla="*/ 447 h 492"/>
              <a:gd name="T46" fmla="*/ 45 w 492"/>
              <a:gd name="T47" fmla="*/ 246 h 492"/>
              <a:gd name="T48" fmla="*/ 56 w 492"/>
              <a:gd name="T49" fmla="*/ 180 h 492"/>
              <a:gd name="T50" fmla="*/ 315 w 492"/>
              <a:gd name="T51" fmla="*/ 242 h 492"/>
              <a:gd name="T52" fmla="*/ 276 w 492"/>
              <a:gd name="T53" fmla="*/ 225 h 492"/>
              <a:gd name="T54" fmla="*/ 223 w 492"/>
              <a:gd name="T55" fmla="*/ 201 h 492"/>
              <a:gd name="T56" fmla="*/ 221 w 492"/>
              <a:gd name="T57" fmla="*/ 195 h 492"/>
              <a:gd name="T58" fmla="*/ 230 w 492"/>
              <a:gd name="T59" fmla="*/ 180 h 492"/>
              <a:gd name="T60" fmla="*/ 250 w 492"/>
              <a:gd name="T61" fmla="*/ 176 h 492"/>
              <a:gd name="T62" fmla="*/ 293 w 492"/>
              <a:gd name="T63" fmla="*/ 190 h 492"/>
              <a:gd name="T64" fmla="*/ 325 w 492"/>
              <a:gd name="T65" fmla="*/ 157 h 492"/>
              <a:gd name="T66" fmla="*/ 263 w 492"/>
              <a:gd name="T67" fmla="*/ 135 h 492"/>
              <a:gd name="T68" fmla="*/ 263 w 492"/>
              <a:gd name="T69" fmla="*/ 97 h 492"/>
              <a:gd name="T70" fmla="*/ 235 w 492"/>
              <a:gd name="T71" fmla="*/ 97 h 492"/>
              <a:gd name="T72" fmla="*/ 235 w 492"/>
              <a:gd name="T73" fmla="*/ 135 h 492"/>
              <a:gd name="T74" fmla="*/ 195 w 492"/>
              <a:gd name="T75" fmla="*/ 147 h 492"/>
              <a:gd name="T76" fmla="*/ 171 w 492"/>
              <a:gd name="T77" fmla="*/ 178 h 492"/>
              <a:gd name="T78" fmla="*/ 78 w 492"/>
              <a:gd name="T79" fmla="*/ 136 h 492"/>
              <a:gd name="T80" fmla="*/ 246 w 492"/>
              <a:gd name="T81" fmla="*/ 45 h 492"/>
              <a:gd name="T82" fmla="*/ 447 w 492"/>
              <a:gd name="T83" fmla="*/ 246 h 492"/>
              <a:gd name="T84" fmla="*/ 440 w 492"/>
              <a:gd name="T85" fmla="*/ 298 h 492"/>
              <a:gd name="T86" fmla="*/ 315 w 492"/>
              <a:gd name="T87" fmla="*/ 243 h 492"/>
              <a:gd name="T88" fmla="*/ 315 w 492"/>
              <a:gd name="T89" fmla="*/ 242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92" h="492">
                <a:moveTo>
                  <a:pt x="246" y="0"/>
                </a:moveTo>
                <a:cubicBezTo>
                  <a:pt x="110" y="0"/>
                  <a:pt x="0" y="110"/>
                  <a:pt x="0" y="246"/>
                </a:cubicBezTo>
                <a:cubicBezTo>
                  <a:pt x="0" y="382"/>
                  <a:pt x="110" y="492"/>
                  <a:pt x="246" y="492"/>
                </a:cubicBezTo>
                <a:cubicBezTo>
                  <a:pt x="382" y="492"/>
                  <a:pt x="492" y="382"/>
                  <a:pt x="492" y="246"/>
                </a:cubicBezTo>
                <a:cubicBezTo>
                  <a:pt x="492" y="110"/>
                  <a:pt x="382" y="0"/>
                  <a:pt x="246" y="0"/>
                </a:cubicBezTo>
                <a:close/>
                <a:moveTo>
                  <a:pt x="56" y="180"/>
                </a:moveTo>
                <a:cubicBezTo>
                  <a:pt x="181" y="236"/>
                  <a:pt x="181" y="236"/>
                  <a:pt x="181" y="236"/>
                </a:cubicBezTo>
                <a:cubicBezTo>
                  <a:pt x="220" y="253"/>
                  <a:pt x="220" y="253"/>
                  <a:pt x="220" y="253"/>
                </a:cubicBezTo>
                <a:cubicBezTo>
                  <a:pt x="249" y="266"/>
                  <a:pt x="249" y="266"/>
                  <a:pt x="249" y="266"/>
                </a:cubicBezTo>
                <a:cubicBezTo>
                  <a:pt x="273" y="276"/>
                  <a:pt x="273" y="276"/>
                  <a:pt x="273" y="276"/>
                </a:cubicBezTo>
                <a:cubicBezTo>
                  <a:pt x="277" y="280"/>
                  <a:pt x="279" y="285"/>
                  <a:pt x="279" y="291"/>
                </a:cubicBezTo>
                <a:cubicBezTo>
                  <a:pt x="279" y="300"/>
                  <a:pt x="276" y="306"/>
                  <a:pt x="270" y="310"/>
                </a:cubicBezTo>
                <a:cubicBezTo>
                  <a:pt x="264" y="314"/>
                  <a:pt x="257" y="316"/>
                  <a:pt x="249" y="316"/>
                </a:cubicBezTo>
                <a:cubicBezTo>
                  <a:pt x="228" y="316"/>
                  <a:pt x="210" y="308"/>
                  <a:pt x="194" y="293"/>
                </a:cubicBezTo>
                <a:cubicBezTo>
                  <a:pt x="160" y="328"/>
                  <a:pt x="160" y="328"/>
                  <a:pt x="160" y="328"/>
                </a:cubicBezTo>
                <a:cubicBezTo>
                  <a:pt x="183" y="347"/>
                  <a:pt x="207" y="357"/>
                  <a:pt x="235" y="357"/>
                </a:cubicBezTo>
                <a:cubicBezTo>
                  <a:pt x="235" y="395"/>
                  <a:pt x="235" y="395"/>
                  <a:pt x="235" y="395"/>
                </a:cubicBezTo>
                <a:cubicBezTo>
                  <a:pt x="263" y="395"/>
                  <a:pt x="263" y="395"/>
                  <a:pt x="263" y="395"/>
                </a:cubicBezTo>
                <a:cubicBezTo>
                  <a:pt x="263" y="357"/>
                  <a:pt x="263" y="357"/>
                  <a:pt x="263" y="357"/>
                </a:cubicBezTo>
                <a:cubicBezTo>
                  <a:pt x="280" y="356"/>
                  <a:pt x="295" y="350"/>
                  <a:pt x="307" y="340"/>
                </a:cubicBezTo>
                <a:cubicBezTo>
                  <a:pt x="320" y="330"/>
                  <a:pt x="328" y="318"/>
                  <a:pt x="331" y="302"/>
                </a:cubicBezTo>
                <a:cubicBezTo>
                  <a:pt x="422" y="343"/>
                  <a:pt x="422" y="343"/>
                  <a:pt x="422" y="343"/>
                </a:cubicBezTo>
                <a:cubicBezTo>
                  <a:pt x="388" y="405"/>
                  <a:pt x="322" y="447"/>
                  <a:pt x="246" y="447"/>
                </a:cubicBezTo>
                <a:cubicBezTo>
                  <a:pt x="135" y="447"/>
                  <a:pt x="45" y="357"/>
                  <a:pt x="45" y="246"/>
                </a:cubicBezTo>
                <a:cubicBezTo>
                  <a:pt x="45" y="223"/>
                  <a:pt x="49" y="201"/>
                  <a:pt x="56" y="180"/>
                </a:cubicBezTo>
                <a:close/>
                <a:moveTo>
                  <a:pt x="315" y="242"/>
                </a:moveTo>
                <a:cubicBezTo>
                  <a:pt x="276" y="225"/>
                  <a:pt x="276" y="225"/>
                  <a:pt x="276" y="225"/>
                </a:cubicBezTo>
                <a:cubicBezTo>
                  <a:pt x="223" y="201"/>
                  <a:pt x="223" y="201"/>
                  <a:pt x="223" y="201"/>
                </a:cubicBezTo>
                <a:cubicBezTo>
                  <a:pt x="222" y="199"/>
                  <a:pt x="221" y="197"/>
                  <a:pt x="221" y="195"/>
                </a:cubicBezTo>
                <a:cubicBezTo>
                  <a:pt x="221" y="188"/>
                  <a:pt x="224" y="183"/>
                  <a:pt x="230" y="180"/>
                </a:cubicBezTo>
                <a:cubicBezTo>
                  <a:pt x="236" y="177"/>
                  <a:pt x="243" y="176"/>
                  <a:pt x="250" y="176"/>
                </a:cubicBezTo>
                <a:cubicBezTo>
                  <a:pt x="265" y="176"/>
                  <a:pt x="279" y="181"/>
                  <a:pt x="293" y="190"/>
                </a:cubicBezTo>
                <a:cubicBezTo>
                  <a:pt x="325" y="157"/>
                  <a:pt x="325" y="157"/>
                  <a:pt x="325" y="157"/>
                </a:cubicBezTo>
                <a:cubicBezTo>
                  <a:pt x="306" y="143"/>
                  <a:pt x="286" y="136"/>
                  <a:pt x="263" y="135"/>
                </a:cubicBezTo>
                <a:cubicBezTo>
                  <a:pt x="263" y="97"/>
                  <a:pt x="263" y="97"/>
                  <a:pt x="263" y="97"/>
                </a:cubicBezTo>
                <a:cubicBezTo>
                  <a:pt x="235" y="97"/>
                  <a:pt x="235" y="97"/>
                  <a:pt x="235" y="97"/>
                </a:cubicBezTo>
                <a:cubicBezTo>
                  <a:pt x="235" y="135"/>
                  <a:pt x="235" y="135"/>
                  <a:pt x="235" y="135"/>
                </a:cubicBezTo>
                <a:cubicBezTo>
                  <a:pt x="219" y="135"/>
                  <a:pt x="206" y="140"/>
                  <a:pt x="195" y="147"/>
                </a:cubicBezTo>
                <a:cubicBezTo>
                  <a:pt x="183" y="155"/>
                  <a:pt x="176" y="166"/>
                  <a:pt x="171" y="178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114" y="82"/>
                  <a:pt x="176" y="45"/>
                  <a:pt x="246" y="45"/>
                </a:cubicBezTo>
                <a:cubicBezTo>
                  <a:pt x="357" y="45"/>
                  <a:pt x="447" y="135"/>
                  <a:pt x="447" y="246"/>
                </a:cubicBezTo>
                <a:cubicBezTo>
                  <a:pt x="447" y="264"/>
                  <a:pt x="444" y="281"/>
                  <a:pt x="440" y="298"/>
                </a:cubicBezTo>
                <a:cubicBezTo>
                  <a:pt x="315" y="243"/>
                  <a:pt x="315" y="243"/>
                  <a:pt x="315" y="243"/>
                </a:cubicBezTo>
                <a:lnTo>
                  <a:pt x="315" y="24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2" name="Freeform 959"/>
          <p:cNvSpPr>
            <a:spLocks noEditPoints="1"/>
          </p:cNvSpPr>
          <p:nvPr/>
        </p:nvSpPr>
        <p:spPr bwMode="auto">
          <a:xfrm>
            <a:off x="4938423" y="2353639"/>
            <a:ext cx="431800" cy="431800"/>
          </a:xfrm>
          <a:custGeom>
            <a:avLst/>
            <a:gdLst>
              <a:gd name="T0" fmla="*/ 246 w 492"/>
              <a:gd name="T1" fmla="*/ 0 h 492"/>
              <a:gd name="T2" fmla="*/ 0 w 492"/>
              <a:gd name="T3" fmla="*/ 246 h 492"/>
              <a:gd name="T4" fmla="*/ 246 w 492"/>
              <a:gd name="T5" fmla="*/ 492 h 492"/>
              <a:gd name="T6" fmla="*/ 492 w 492"/>
              <a:gd name="T7" fmla="*/ 246 h 492"/>
              <a:gd name="T8" fmla="*/ 246 w 492"/>
              <a:gd name="T9" fmla="*/ 0 h 492"/>
              <a:gd name="T10" fmla="*/ 56 w 492"/>
              <a:gd name="T11" fmla="*/ 181 h 492"/>
              <a:gd name="T12" fmla="*/ 121 w 492"/>
              <a:gd name="T13" fmla="*/ 209 h 492"/>
              <a:gd name="T14" fmla="*/ 116 w 492"/>
              <a:gd name="T15" fmla="*/ 209 h 492"/>
              <a:gd name="T16" fmla="*/ 116 w 492"/>
              <a:gd name="T17" fmla="*/ 239 h 492"/>
              <a:gd name="T18" fmla="*/ 139 w 492"/>
              <a:gd name="T19" fmla="*/ 239 h 492"/>
              <a:gd name="T20" fmla="*/ 138 w 492"/>
              <a:gd name="T21" fmla="*/ 251 h 492"/>
              <a:gd name="T22" fmla="*/ 138 w 492"/>
              <a:gd name="T23" fmla="*/ 258 h 492"/>
              <a:gd name="T24" fmla="*/ 116 w 492"/>
              <a:gd name="T25" fmla="*/ 258 h 492"/>
              <a:gd name="T26" fmla="*/ 116 w 492"/>
              <a:gd name="T27" fmla="*/ 287 h 492"/>
              <a:gd name="T28" fmla="*/ 143 w 492"/>
              <a:gd name="T29" fmla="*/ 287 h 492"/>
              <a:gd name="T30" fmla="*/ 166 w 492"/>
              <a:gd name="T31" fmla="*/ 341 h 492"/>
              <a:gd name="T32" fmla="*/ 266 w 492"/>
              <a:gd name="T33" fmla="*/ 388 h 492"/>
              <a:gd name="T34" fmla="*/ 330 w 492"/>
              <a:gd name="T35" fmla="*/ 372 h 492"/>
              <a:gd name="T36" fmla="*/ 320 w 492"/>
              <a:gd name="T37" fmla="*/ 326 h 492"/>
              <a:gd name="T38" fmla="*/ 273 w 492"/>
              <a:gd name="T39" fmla="*/ 337 h 492"/>
              <a:gd name="T40" fmla="*/ 220 w 492"/>
              <a:gd name="T41" fmla="*/ 316 h 492"/>
              <a:gd name="T42" fmla="*/ 207 w 492"/>
              <a:gd name="T43" fmla="*/ 287 h 492"/>
              <a:gd name="T44" fmla="*/ 296 w 492"/>
              <a:gd name="T45" fmla="*/ 287 h 492"/>
              <a:gd name="T46" fmla="*/ 422 w 492"/>
              <a:gd name="T47" fmla="*/ 343 h 492"/>
              <a:gd name="T48" fmla="*/ 246 w 492"/>
              <a:gd name="T49" fmla="*/ 447 h 492"/>
              <a:gd name="T50" fmla="*/ 45 w 492"/>
              <a:gd name="T51" fmla="*/ 246 h 492"/>
              <a:gd name="T52" fmla="*/ 56 w 492"/>
              <a:gd name="T53" fmla="*/ 181 h 492"/>
              <a:gd name="T54" fmla="*/ 306 w 492"/>
              <a:gd name="T55" fmla="*/ 239 h 492"/>
              <a:gd name="T56" fmla="*/ 310 w 492"/>
              <a:gd name="T57" fmla="*/ 239 h 492"/>
              <a:gd name="T58" fmla="*/ 310 w 492"/>
              <a:gd name="T59" fmla="*/ 209 h 492"/>
              <a:gd name="T60" fmla="*/ 240 w 492"/>
              <a:gd name="T61" fmla="*/ 209 h 492"/>
              <a:gd name="T62" fmla="*/ 212 w 492"/>
              <a:gd name="T63" fmla="*/ 197 h 492"/>
              <a:gd name="T64" fmla="*/ 221 w 492"/>
              <a:gd name="T65" fmla="*/ 183 h 492"/>
              <a:gd name="T66" fmla="*/ 271 w 492"/>
              <a:gd name="T67" fmla="*/ 161 h 492"/>
              <a:gd name="T68" fmla="*/ 317 w 492"/>
              <a:gd name="T69" fmla="*/ 170 h 492"/>
              <a:gd name="T70" fmla="*/ 329 w 492"/>
              <a:gd name="T71" fmla="*/ 123 h 492"/>
              <a:gd name="T72" fmla="*/ 267 w 492"/>
              <a:gd name="T73" fmla="*/ 111 h 492"/>
              <a:gd name="T74" fmla="*/ 172 w 492"/>
              <a:gd name="T75" fmla="*/ 153 h 492"/>
              <a:gd name="T76" fmla="*/ 158 w 492"/>
              <a:gd name="T77" fmla="*/ 173 h 492"/>
              <a:gd name="T78" fmla="*/ 77 w 492"/>
              <a:gd name="T79" fmla="*/ 137 h 492"/>
              <a:gd name="T80" fmla="*/ 246 w 492"/>
              <a:gd name="T81" fmla="*/ 45 h 492"/>
              <a:gd name="T82" fmla="*/ 447 w 492"/>
              <a:gd name="T83" fmla="*/ 246 h 492"/>
              <a:gd name="T84" fmla="*/ 440 w 492"/>
              <a:gd name="T85" fmla="*/ 298 h 492"/>
              <a:gd name="T86" fmla="*/ 306 w 492"/>
              <a:gd name="T87" fmla="*/ 239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92" h="492">
                <a:moveTo>
                  <a:pt x="246" y="0"/>
                </a:moveTo>
                <a:cubicBezTo>
                  <a:pt x="110" y="0"/>
                  <a:pt x="0" y="110"/>
                  <a:pt x="0" y="246"/>
                </a:cubicBezTo>
                <a:cubicBezTo>
                  <a:pt x="0" y="382"/>
                  <a:pt x="110" y="492"/>
                  <a:pt x="246" y="492"/>
                </a:cubicBezTo>
                <a:cubicBezTo>
                  <a:pt x="382" y="492"/>
                  <a:pt x="492" y="382"/>
                  <a:pt x="492" y="246"/>
                </a:cubicBezTo>
                <a:cubicBezTo>
                  <a:pt x="492" y="110"/>
                  <a:pt x="382" y="0"/>
                  <a:pt x="246" y="0"/>
                </a:cubicBezTo>
                <a:close/>
                <a:moveTo>
                  <a:pt x="56" y="181"/>
                </a:moveTo>
                <a:cubicBezTo>
                  <a:pt x="121" y="209"/>
                  <a:pt x="121" y="209"/>
                  <a:pt x="121" y="209"/>
                </a:cubicBezTo>
                <a:cubicBezTo>
                  <a:pt x="116" y="209"/>
                  <a:pt x="116" y="209"/>
                  <a:pt x="116" y="209"/>
                </a:cubicBezTo>
                <a:cubicBezTo>
                  <a:pt x="116" y="239"/>
                  <a:pt x="116" y="239"/>
                  <a:pt x="116" y="239"/>
                </a:cubicBezTo>
                <a:cubicBezTo>
                  <a:pt x="139" y="239"/>
                  <a:pt x="139" y="239"/>
                  <a:pt x="139" y="239"/>
                </a:cubicBezTo>
                <a:cubicBezTo>
                  <a:pt x="139" y="243"/>
                  <a:pt x="138" y="247"/>
                  <a:pt x="138" y="251"/>
                </a:cubicBezTo>
                <a:cubicBezTo>
                  <a:pt x="138" y="258"/>
                  <a:pt x="138" y="258"/>
                  <a:pt x="138" y="258"/>
                </a:cubicBezTo>
                <a:cubicBezTo>
                  <a:pt x="116" y="258"/>
                  <a:pt x="116" y="258"/>
                  <a:pt x="116" y="258"/>
                </a:cubicBezTo>
                <a:cubicBezTo>
                  <a:pt x="116" y="287"/>
                  <a:pt x="116" y="287"/>
                  <a:pt x="116" y="287"/>
                </a:cubicBezTo>
                <a:cubicBezTo>
                  <a:pt x="143" y="287"/>
                  <a:pt x="143" y="287"/>
                  <a:pt x="143" y="287"/>
                </a:cubicBezTo>
                <a:cubicBezTo>
                  <a:pt x="146" y="309"/>
                  <a:pt x="154" y="327"/>
                  <a:pt x="166" y="341"/>
                </a:cubicBezTo>
                <a:cubicBezTo>
                  <a:pt x="189" y="371"/>
                  <a:pt x="226" y="388"/>
                  <a:pt x="266" y="388"/>
                </a:cubicBezTo>
                <a:cubicBezTo>
                  <a:pt x="292" y="388"/>
                  <a:pt x="316" y="380"/>
                  <a:pt x="330" y="372"/>
                </a:cubicBezTo>
                <a:cubicBezTo>
                  <a:pt x="320" y="326"/>
                  <a:pt x="320" y="326"/>
                  <a:pt x="320" y="326"/>
                </a:cubicBezTo>
                <a:cubicBezTo>
                  <a:pt x="312" y="331"/>
                  <a:pt x="292" y="337"/>
                  <a:pt x="273" y="337"/>
                </a:cubicBezTo>
                <a:cubicBezTo>
                  <a:pt x="253" y="337"/>
                  <a:pt x="233" y="331"/>
                  <a:pt x="220" y="316"/>
                </a:cubicBezTo>
                <a:cubicBezTo>
                  <a:pt x="214" y="309"/>
                  <a:pt x="210" y="300"/>
                  <a:pt x="207" y="287"/>
                </a:cubicBezTo>
                <a:cubicBezTo>
                  <a:pt x="296" y="287"/>
                  <a:pt x="296" y="287"/>
                  <a:pt x="296" y="287"/>
                </a:cubicBezTo>
                <a:cubicBezTo>
                  <a:pt x="422" y="343"/>
                  <a:pt x="422" y="343"/>
                  <a:pt x="422" y="343"/>
                </a:cubicBezTo>
                <a:cubicBezTo>
                  <a:pt x="388" y="405"/>
                  <a:pt x="322" y="447"/>
                  <a:pt x="246" y="447"/>
                </a:cubicBezTo>
                <a:cubicBezTo>
                  <a:pt x="135" y="447"/>
                  <a:pt x="45" y="357"/>
                  <a:pt x="45" y="246"/>
                </a:cubicBezTo>
                <a:cubicBezTo>
                  <a:pt x="45" y="223"/>
                  <a:pt x="49" y="201"/>
                  <a:pt x="56" y="181"/>
                </a:cubicBezTo>
                <a:close/>
                <a:moveTo>
                  <a:pt x="306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09"/>
                  <a:pt x="310" y="209"/>
                  <a:pt x="310" y="209"/>
                </a:cubicBezTo>
                <a:cubicBezTo>
                  <a:pt x="240" y="209"/>
                  <a:pt x="240" y="209"/>
                  <a:pt x="240" y="209"/>
                </a:cubicBezTo>
                <a:cubicBezTo>
                  <a:pt x="212" y="197"/>
                  <a:pt x="212" y="197"/>
                  <a:pt x="212" y="197"/>
                </a:cubicBezTo>
                <a:cubicBezTo>
                  <a:pt x="215" y="191"/>
                  <a:pt x="217" y="187"/>
                  <a:pt x="221" y="183"/>
                </a:cubicBezTo>
                <a:cubicBezTo>
                  <a:pt x="234" y="167"/>
                  <a:pt x="252" y="161"/>
                  <a:pt x="271" y="161"/>
                </a:cubicBezTo>
                <a:cubicBezTo>
                  <a:pt x="289" y="161"/>
                  <a:pt x="306" y="166"/>
                  <a:pt x="317" y="170"/>
                </a:cubicBezTo>
                <a:cubicBezTo>
                  <a:pt x="329" y="123"/>
                  <a:pt x="329" y="123"/>
                  <a:pt x="329" y="123"/>
                </a:cubicBezTo>
                <a:cubicBezTo>
                  <a:pt x="314" y="117"/>
                  <a:pt x="292" y="111"/>
                  <a:pt x="267" y="111"/>
                </a:cubicBezTo>
                <a:cubicBezTo>
                  <a:pt x="228" y="111"/>
                  <a:pt x="195" y="127"/>
                  <a:pt x="172" y="153"/>
                </a:cubicBezTo>
                <a:cubicBezTo>
                  <a:pt x="167" y="159"/>
                  <a:pt x="162" y="166"/>
                  <a:pt x="158" y="173"/>
                </a:cubicBezTo>
                <a:cubicBezTo>
                  <a:pt x="77" y="137"/>
                  <a:pt x="77" y="137"/>
                  <a:pt x="77" y="137"/>
                </a:cubicBezTo>
                <a:cubicBezTo>
                  <a:pt x="113" y="82"/>
                  <a:pt x="175" y="45"/>
                  <a:pt x="246" y="45"/>
                </a:cubicBezTo>
                <a:cubicBezTo>
                  <a:pt x="357" y="45"/>
                  <a:pt x="447" y="135"/>
                  <a:pt x="447" y="246"/>
                </a:cubicBezTo>
                <a:cubicBezTo>
                  <a:pt x="447" y="264"/>
                  <a:pt x="444" y="281"/>
                  <a:pt x="440" y="298"/>
                </a:cubicBezTo>
                <a:lnTo>
                  <a:pt x="306" y="23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3" name="Freeform 960"/>
          <p:cNvSpPr>
            <a:spLocks noEditPoints="1"/>
          </p:cNvSpPr>
          <p:nvPr/>
        </p:nvSpPr>
        <p:spPr bwMode="auto">
          <a:xfrm>
            <a:off x="3742286" y="4705877"/>
            <a:ext cx="431800" cy="431800"/>
          </a:xfrm>
          <a:custGeom>
            <a:avLst/>
            <a:gdLst>
              <a:gd name="T0" fmla="*/ 246 w 492"/>
              <a:gd name="T1" fmla="*/ 0 h 492"/>
              <a:gd name="T2" fmla="*/ 0 w 492"/>
              <a:gd name="T3" fmla="*/ 246 h 492"/>
              <a:gd name="T4" fmla="*/ 246 w 492"/>
              <a:gd name="T5" fmla="*/ 492 h 492"/>
              <a:gd name="T6" fmla="*/ 492 w 492"/>
              <a:gd name="T7" fmla="*/ 246 h 492"/>
              <a:gd name="T8" fmla="*/ 246 w 492"/>
              <a:gd name="T9" fmla="*/ 0 h 492"/>
              <a:gd name="T10" fmla="*/ 54 w 492"/>
              <a:gd name="T11" fmla="*/ 187 h 492"/>
              <a:gd name="T12" fmla="*/ 179 w 492"/>
              <a:gd name="T13" fmla="*/ 242 h 492"/>
              <a:gd name="T14" fmla="*/ 152 w 492"/>
              <a:gd name="T15" fmla="*/ 242 h 492"/>
              <a:gd name="T16" fmla="*/ 152 w 492"/>
              <a:gd name="T17" fmla="*/ 281 h 492"/>
              <a:gd name="T18" fmla="*/ 209 w 492"/>
              <a:gd name="T19" fmla="*/ 281 h 492"/>
              <a:gd name="T20" fmla="*/ 215 w 492"/>
              <a:gd name="T21" fmla="*/ 292 h 492"/>
              <a:gd name="T22" fmla="*/ 215 w 492"/>
              <a:gd name="T23" fmla="*/ 311 h 492"/>
              <a:gd name="T24" fmla="*/ 152 w 492"/>
              <a:gd name="T25" fmla="*/ 311 h 492"/>
              <a:gd name="T26" fmla="*/ 152 w 492"/>
              <a:gd name="T27" fmla="*/ 349 h 492"/>
              <a:gd name="T28" fmla="*/ 215 w 492"/>
              <a:gd name="T29" fmla="*/ 349 h 492"/>
              <a:gd name="T30" fmla="*/ 215 w 492"/>
              <a:gd name="T31" fmla="*/ 405 h 492"/>
              <a:gd name="T32" fmla="*/ 276 w 492"/>
              <a:gd name="T33" fmla="*/ 405 h 492"/>
              <a:gd name="T34" fmla="*/ 276 w 492"/>
              <a:gd name="T35" fmla="*/ 349 h 492"/>
              <a:gd name="T36" fmla="*/ 340 w 492"/>
              <a:gd name="T37" fmla="*/ 349 h 492"/>
              <a:gd name="T38" fmla="*/ 340 w 492"/>
              <a:gd name="T39" fmla="*/ 314 h 492"/>
              <a:gd name="T40" fmla="*/ 418 w 492"/>
              <a:gd name="T41" fmla="*/ 349 h 492"/>
              <a:gd name="T42" fmla="*/ 246 w 492"/>
              <a:gd name="T43" fmla="*/ 447 h 492"/>
              <a:gd name="T44" fmla="*/ 45 w 492"/>
              <a:gd name="T45" fmla="*/ 246 h 492"/>
              <a:gd name="T46" fmla="*/ 54 w 492"/>
              <a:gd name="T47" fmla="*/ 187 h 492"/>
              <a:gd name="T48" fmla="*/ 276 w 492"/>
              <a:gd name="T49" fmla="*/ 311 h 492"/>
              <a:gd name="T50" fmla="*/ 276 w 492"/>
              <a:gd name="T51" fmla="*/ 292 h 492"/>
              <a:gd name="T52" fmla="*/ 279 w 492"/>
              <a:gd name="T53" fmla="*/ 287 h 492"/>
              <a:gd name="T54" fmla="*/ 333 w 492"/>
              <a:gd name="T55" fmla="*/ 311 h 492"/>
              <a:gd name="T56" fmla="*/ 276 w 492"/>
              <a:gd name="T57" fmla="*/ 311 h 492"/>
              <a:gd name="T58" fmla="*/ 340 w 492"/>
              <a:gd name="T59" fmla="*/ 260 h 492"/>
              <a:gd name="T60" fmla="*/ 340 w 492"/>
              <a:gd name="T61" fmla="*/ 242 h 492"/>
              <a:gd name="T62" fmla="*/ 301 w 492"/>
              <a:gd name="T63" fmla="*/ 242 h 492"/>
              <a:gd name="T64" fmla="*/ 364 w 492"/>
              <a:gd name="T65" fmla="*/ 127 h 492"/>
              <a:gd name="T66" fmla="*/ 299 w 492"/>
              <a:gd name="T67" fmla="*/ 127 h 492"/>
              <a:gd name="T68" fmla="*/ 256 w 492"/>
              <a:gd name="T69" fmla="*/ 222 h 492"/>
              <a:gd name="T70" fmla="*/ 233 w 492"/>
              <a:gd name="T71" fmla="*/ 212 h 492"/>
              <a:gd name="T72" fmla="*/ 194 w 492"/>
              <a:gd name="T73" fmla="*/ 127 h 492"/>
              <a:gd name="T74" fmla="*/ 128 w 492"/>
              <a:gd name="T75" fmla="*/ 127 h 492"/>
              <a:gd name="T76" fmla="*/ 155 w 492"/>
              <a:gd name="T77" fmla="*/ 178 h 492"/>
              <a:gd name="T78" fmla="*/ 74 w 492"/>
              <a:gd name="T79" fmla="*/ 142 h 492"/>
              <a:gd name="T80" fmla="*/ 246 w 492"/>
              <a:gd name="T81" fmla="*/ 45 h 492"/>
              <a:gd name="T82" fmla="*/ 447 w 492"/>
              <a:gd name="T83" fmla="*/ 246 h 492"/>
              <a:gd name="T84" fmla="*/ 438 w 492"/>
              <a:gd name="T85" fmla="*/ 304 h 492"/>
              <a:gd name="T86" fmla="*/ 340 w 492"/>
              <a:gd name="T87" fmla="*/ 260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92" h="492">
                <a:moveTo>
                  <a:pt x="246" y="0"/>
                </a:moveTo>
                <a:cubicBezTo>
                  <a:pt x="110" y="0"/>
                  <a:pt x="0" y="110"/>
                  <a:pt x="0" y="246"/>
                </a:cubicBezTo>
                <a:cubicBezTo>
                  <a:pt x="0" y="382"/>
                  <a:pt x="110" y="492"/>
                  <a:pt x="246" y="492"/>
                </a:cubicBezTo>
                <a:cubicBezTo>
                  <a:pt x="382" y="492"/>
                  <a:pt x="492" y="382"/>
                  <a:pt x="492" y="246"/>
                </a:cubicBezTo>
                <a:cubicBezTo>
                  <a:pt x="492" y="110"/>
                  <a:pt x="382" y="0"/>
                  <a:pt x="246" y="0"/>
                </a:cubicBezTo>
                <a:close/>
                <a:moveTo>
                  <a:pt x="54" y="187"/>
                </a:moveTo>
                <a:cubicBezTo>
                  <a:pt x="179" y="242"/>
                  <a:pt x="179" y="242"/>
                  <a:pt x="179" y="242"/>
                </a:cubicBezTo>
                <a:cubicBezTo>
                  <a:pt x="152" y="242"/>
                  <a:pt x="152" y="242"/>
                  <a:pt x="152" y="242"/>
                </a:cubicBezTo>
                <a:cubicBezTo>
                  <a:pt x="152" y="281"/>
                  <a:pt x="152" y="281"/>
                  <a:pt x="152" y="281"/>
                </a:cubicBezTo>
                <a:cubicBezTo>
                  <a:pt x="209" y="281"/>
                  <a:pt x="209" y="281"/>
                  <a:pt x="209" y="281"/>
                </a:cubicBezTo>
                <a:cubicBezTo>
                  <a:pt x="215" y="292"/>
                  <a:pt x="215" y="292"/>
                  <a:pt x="215" y="292"/>
                </a:cubicBezTo>
                <a:cubicBezTo>
                  <a:pt x="215" y="311"/>
                  <a:pt x="215" y="311"/>
                  <a:pt x="215" y="311"/>
                </a:cubicBezTo>
                <a:cubicBezTo>
                  <a:pt x="152" y="311"/>
                  <a:pt x="152" y="311"/>
                  <a:pt x="152" y="311"/>
                </a:cubicBezTo>
                <a:cubicBezTo>
                  <a:pt x="152" y="349"/>
                  <a:pt x="152" y="349"/>
                  <a:pt x="152" y="349"/>
                </a:cubicBezTo>
                <a:cubicBezTo>
                  <a:pt x="215" y="349"/>
                  <a:pt x="215" y="349"/>
                  <a:pt x="215" y="349"/>
                </a:cubicBezTo>
                <a:cubicBezTo>
                  <a:pt x="215" y="405"/>
                  <a:pt x="215" y="405"/>
                  <a:pt x="215" y="405"/>
                </a:cubicBezTo>
                <a:cubicBezTo>
                  <a:pt x="276" y="405"/>
                  <a:pt x="276" y="405"/>
                  <a:pt x="276" y="405"/>
                </a:cubicBezTo>
                <a:cubicBezTo>
                  <a:pt x="276" y="349"/>
                  <a:pt x="276" y="349"/>
                  <a:pt x="276" y="349"/>
                </a:cubicBezTo>
                <a:cubicBezTo>
                  <a:pt x="340" y="349"/>
                  <a:pt x="340" y="349"/>
                  <a:pt x="340" y="349"/>
                </a:cubicBezTo>
                <a:cubicBezTo>
                  <a:pt x="340" y="314"/>
                  <a:pt x="340" y="314"/>
                  <a:pt x="340" y="314"/>
                </a:cubicBezTo>
                <a:cubicBezTo>
                  <a:pt x="418" y="349"/>
                  <a:pt x="418" y="349"/>
                  <a:pt x="418" y="349"/>
                </a:cubicBezTo>
                <a:cubicBezTo>
                  <a:pt x="383" y="407"/>
                  <a:pt x="319" y="447"/>
                  <a:pt x="246" y="447"/>
                </a:cubicBezTo>
                <a:cubicBezTo>
                  <a:pt x="135" y="447"/>
                  <a:pt x="45" y="357"/>
                  <a:pt x="45" y="246"/>
                </a:cubicBezTo>
                <a:cubicBezTo>
                  <a:pt x="45" y="225"/>
                  <a:pt x="48" y="205"/>
                  <a:pt x="54" y="187"/>
                </a:cubicBezTo>
                <a:close/>
                <a:moveTo>
                  <a:pt x="276" y="311"/>
                </a:moveTo>
                <a:cubicBezTo>
                  <a:pt x="276" y="292"/>
                  <a:pt x="276" y="292"/>
                  <a:pt x="276" y="292"/>
                </a:cubicBezTo>
                <a:cubicBezTo>
                  <a:pt x="279" y="287"/>
                  <a:pt x="279" y="287"/>
                  <a:pt x="279" y="287"/>
                </a:cubicBezTo>
                <a:cubicBezTo>
                  <a:pt x="333" y="311"/>
                  <a:pt x="333" y="311"/>
                  <a:pt x="333" y="311"/>
                </a:cubicBezTo>
                <a:cubicBezTo>
                  <a:pt x="276" y="311"/>
                  <a:pt x="276" y="311"/>
                  <a:pt x="276" y="311"/>
                </a:cubicBezTo>
                <a:close/>
                <a:moveTo>
                  <a:pt x="340" y="260"/>
                </a:moveTo>
                <a:cubicBezTo>
                  <a:pt x="340" y="242"/>
                  <a:pt x="340" y="242"/>
                  <a:pt x="340" y="242"/>
                </a:cubicBezTo>
                <a:cubicBezTo>
                  <a:pt x="301" y="242"/>
                  <a:pt x="301" y="242"/>
                  <a:pt x="301" y="242"/>
                </a:cubicBezTo>
                <a:cubicBezTo>
                  <a:pt x="364" y="127"/>
                  <a:pt x="364" y="127"/>
                  <a:pt x="364" y="127"/>
                </a:cubicBezTo>
                <a:cubicBezTo>
                  <a:pt x="299" y="127"/>
                  <a:pt x="299" y="127"/>
                  <a:pt x="299" y="127"/>
                </a:cubicBezTo>
                <a:cubicBezTo>
                  <a:pt x="256" y="222"/>
                  <a:pt x="256" y="222"/>
                  <a:pt x="256" y="222"/>
                </a:cubicBezTo>
                <a:cubicBezTo>
                  <a:pt x="233" y="212"/>
                  <a:pt x="233" y="212"/>
                  <a:pt x="233" y="212"/>
                </a:cubicBezTo>
                <a:cubicBezTo>
                  <a:pt x="194" y="127"/>
                  <a:pt x="194" y="127"/>
                  <a:pt x="194" y="127"/>
                </a:cubicBezTo>
                <a:cubicBezTo>
                  <a:pt x="128" y="127"/>
                  <a:pt x="128" y="127"/>
                  <a:pt x="128" y="127"/>
                </a:cubicBezTo>
                <a:cubicBezTo>
                  <a:pt x="155" y="178"/>
                  <a:pt x="155" y="178"/>
                  <a:pt x="155" y="178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110" y="84"/>
                  <a:pt x="173" y="45"/>
                  <a:pt x="246" y="45"/>
                </a:cubicBezTo>
                <a:cubicBezTo>
                  <a:pt x="357" y="45"/>
                  <a:pt x="447" y="135"/>
                  <a:pt x="447" y="246"/>
                </a:cubicBezTo>
                <a:cubicBezTo>
                  <a:pt x="447" y="266"/>
                  <a:pt x="444" y="285"/>
                  <a:pt x="438" y="304"/>
                </a:cubicBezTo>
                <a:lnTo>
                  <a:pt x="340" y="2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4" name="Freeform 961"/>
          <p:cNvSpPr>
            <a:spLocks noEditPoints="1"/>
          </p:cNvSpPr>
          <p:nvPr/>
        </p:nvSpPr>
        <p:spPr bwMode="auto">
          <a:xfrm>
            <a:off x="3682314" y="4001427"/>
            <a:ext cx="605448" cy="605448"/>
          </a:xfrm>
          <a:custGeom>
            <a:avLst/>
            <a:gdLst>
              <a:gd name="T0" fmla="*/ 245 w 492"/>
              <a:gd name="T1" fmla="*/ 117 h 492"/>
              <a:gd name="T2" fmla="*/ 173 w 492"/>
              <a:gd name="T3" fmla="*/ 141 h 492"/>
              <a:gd name="T4" fmla="*/ 137 w 492"/>
              <a:gd name="T5" fmla="*/ 211 h 492"/>
              <a:gd name="T6" fmla="*/ 117 w 492"/>
              <a:gd name="T7" fmla="*/ 211 h 492"/>
              <a:gd name="T8" fmla="*/ 166 w 492"/>
              <a:gd name="T9" fmla="*/ 260 h 492"/>
              <a:gd name="T10" fmla="*/ 215 w 492"/>
              <a:gd name="T11" fmla="*/ 211 h 492"/>
              <a:gd name="T12" fmla="*/ 197 w 492"/>
              <a:gd name="T13" fmla="*/ 211 h 492"/>
              <a:gd name="T14" fmla="*/ 252 w 492"/>
              <a:gd name="T15" fmla="*/ 168 h 492"/>
              <a:gd name="T16" fmla="*/ 294 w 492"/>
              <a:gd name="T17" fmla="*/ 188 h 492"/>
              <a:gd name="T18" fmla="*/ 308 w 492"/>
              <a:gd name="T19" fmla="*/ 248 h 492"/>
              <a:gd name="T20" fmla="*/ 293 w 492"/>
              <a:gd name="T21" fmla="*/ 307 h 492"/>
              <a:gd name="T22" fmla="*/ 251 w 492"/>
              <a:gd name="T23" fmla="*/ 330 h 492"/>
              <a:gd name="T24" fmla="*/ 197 w 492"/>
              <a:gd name="T25" fmla="*/ 285 h 492"/>
              <a:gd name="T26" fmla="*/ 135 w 492"/>
              <a:gd name="T27" fmla="*/ 285 h 492"/>
              <a:gd name="T28" fmla="*/ 171 w 492"/>
              <a:gd name="T29" fmla="*/ 356 h 492"/>
              <a:gd name="T30" fmla="*/ 243 w 492"/>
              <a:gd name="T31" fmla="*/ 381 h 492"/>
              <a:gd name="T32" fmla="*/ 336 w 492"/>
              <a:gd name="T33" fmla="*/ 344 h 492"/>
              <a:gd name="T34" fmla="*/ 371 w 492"/>
              <a:gd name="T35" fmla="*/ 249 h 492"/>
              <a:gd name="T36" fmla="*/ 337 w 492"/>
              <a:gd name="T37" fmla="*/ 154 h 492"/>
              <a:gd name="T38" fmla="*/ 245 w 492"/>
              <a:gd name="T39" fmla="*/ 117 h 492"/>
              <a:gd name="T40" fmla="*/ 246 w 492"/>
              <a:gd name="T41" fmla="*/ 0 h 492"/>
              <a:gd name="T42" fmla="*/ 0 w 492"/>
              <a:gd name="T43" fmla="*/ 246 h 492"/>
              <a:gd name="T44" fmla="*/ 246 w 492"/>
              <a:gd name="T45" fmla="*/ 492 h 492"/>
              <a:gd name="T46" fmla="*/ 492 w 492"/>
              <a:gd name="T47" fmla="*/ 246 h 492"/>
              <a:gd name="T48" fmla="*/ 246 w 492"/>
              <a:gd name="T49" fmla="*/ 0 h 492"/>
              <a:gd name="T50" fmla="*/ 246 w 492"/>
              <a:gd name="T51" fmla="*/ 447 h 492"/>
              <a:gd name="T52" fmla="*/ 45 w 492"/>
              <a:gd name="T53" fmla="*/ 246 h 492"/>
              <a:gd name="T54" fmla="*/ 246 w 492"/>
              <a:gd name="T55" fmla="*/ 45 h 492"/>
              <a:gd name="T56" fmla="*/ 447 w 492"/>
              <a:gd name="T57" fmla="*/ 246 h 492"/>
              <a:gd name="T58" fmla="*/ 246 w 492"/>
              <a:gd name="T59" fmla="*/ 447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92" h="492">
                <a:moveTo>
                  <a:pt x="245" y="117"/>
                </a:moveTo>
                <a:cubicBezTo>
                  <a:pt x="217" y="117"/>
                  <a:pt x="193" y="125"/>
                  <a:pt x="173" y="141"/>
                </a:cubicBezTo>
                <a:cubicBezTo>
                  <a:pt x="154" y="158"/>
                  <a:pt x="141" y="181"/>
                  <a:pt x="137" y="211"/>
                </a:cubicBezTo>
                <a:cubicBezTo>
                  <a:pt x="117" y="211"/>
                  <a:pt x="117" y="211"/>
                  <a:pt x="117" y="211"/>
                </a:cubicBezTo>
                <a:cubicBezTo>
                  <a:pt x="166" y="260"/>
                  <a:pt x="166" y="260"/>
                  <a:pt x="166" y="260"/>
                </a:cubicBezTo>
                <a:cubicBezTo>
                  <a:pt x="215" y="211"/>
                  <a:pt x="215" y="211"/>
                  <a:pt x="215" y="211"/>
                </a:cubicBezTo>
                <a:cubicBezTo>
                  <a:pt x="197" y="211"/>
                  <a:pt x="197" y="211"/>
                  <a:pt x="197" y="211"/>
                </a:cubicBezTo>
                <a:cubicBezTo>
                  <a:pt x="201" y="182"/>
                  <a:pt x="219" y="168"/>
                  <a:pt x="252" y="168"/>
                </a:cubicBezTo>
                <a:cubicBezTo>
                  <a:pt x="270" y="168"/>
                  <a:pt x="284" y="175"/>
                  <a:pt x="294" y="188"/>
                </a:cubicBezTo>
                <a:cubicBezTo>
                  <a:pt x="304" y="202"/>
                  <a:pt x="308" y="222"/>
                  <a:pt x="308" y="248"/>
                </a:cubicBezTo>
                <a:cubicBezTo>
                  <a:pt x="308" y="273"/>
                  <a:pt x="303" y="293"/>
                  <a:pt x="293" y="307"/>
                </a:cubicBezTo>
                <a:cubicBezTo>
                  <a:pt x="282" y="322"/>
                  <a:pt x="268" y="330"/>
                  <a:pt x="251" y="330"/>
                </a:cubicBezTo>
                <a:cubicBezTo>
                  <a:pt x="216" y="330"/>
                  <a:pt x="198" y="315"/>
                  <a:pt x="197" y="285"/>
                </a:cubicBezTo>
                <a:cubicBezTo>
                  <a:pt x="135" y="285"/>
                  <a:pt x="135" y="285"/>
                  <a:pt x="135" y="285"/>
                </a:cubicBezTo>
                <a:cubicBezTo>
                  <a:pt x="139" y="316"/>
                  <a:pt x="151" y="339"/>
                  <a:pt x="171" y="356"/>
                </a:cubicBezTo>
                <a:cubicBezTo>
                  <a:pt x="192" y="373"/>
                  <a:pt x="216" y="381"/>
                  <a:pt x="243" y="381"/>
                </a:cubicBezTo>
                <a:cubicBezTo>
                  <a:pt x="281" y="381"/>
                  <a:pt x="312" y="369"/>
                  <a:pt x="336" y="344"/>
                </a:cubicBezTo>
                <a:cubicBezTo>
                  <a:pt x="359" y="319"/>
                  <a:pt x="371" y="287"/>
                  <a:pt x="371" y="249"/>
                </a:cubicBezTo>
                <a:cubicBezTo>
                  <a:pt x="371" y="211"/>
                  <a:pt x="360" y="179"/>
                  <a:pt x="337" y="154"/>
                </a:cubicBezTo>
                <a:cubicBezTo>
                  <a:pt x="314" y="129"/>
                  <a:pt x="283" y="117"/>
                  <a:pt x="245" y="117"/>
                </a:cubicBezTo>
                <a:close/>
                <a:moveTo>
                  <a:pt x="246" y="0"/>
                </a:moveTo>
                <a:cubicBezTo>
                  <a:pt x="110" y="0"/>
                  <a:pt x="0" y="110"/>
                  <a:pt x="0" y="246"/>
                </a:cubicBezTo>
                <a:cubicBezTo>
                  <a:pt x="0" y="382"/>
                  <a:pt x="110" y="492"/>
                  <a:pt x="246" y="492"/>
                </a:cubicBezTo>
                <a:cubicBezTo>
                  <a:pt x="382" y="492"/>
                  <a:pt x="492" y="382"/>
                  <a:pt x="492" y="246"/>
                </a:cubicBezTo>
                <a:cubicBezTo>
                  <a:pt x="492" y="110"/>
                  <a:pt x="382" y="0"/>
                  <a:pt x="246" y="0"/>
                </a:cubicBezTo>
                <a:close/>
                <a:moveTo>
                  <a:pt x="246" y="447"/>
                </a:moveTo>
                <a:cubicBezTo>
                  <a:pt x="135" y="447"/>
                  <a:pt x="45" y="357"/>
                  <a:pt x="45" y="246"/>
                </a:cubicBezTo>
                <a:cubicBezTo>
                  <a:pt x="45" y="135"/>
                  <a:pt x="135" y="45"/>
                  <a:pt x="246" y="45"/>
                </a:cubicBezTo>
                <a:cubicBezTo>
                  <a:pt x="357" y="45"/>
                  <a:pt x="447" y="135"/>
                  <a:pt x="447" y="246"/>
                </a:cubicBezTo>
                <a:cubicBezTo>
                  <a:pt x="447" y="357"/>
                  <a:pt x="357" y="447"/>
                  <a:pt x="246" y="4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5" name="Freeform 962"/>
          <p:cNvSpPr>
            <a:spLocks noEditPoints="1"/>
          </p:cNvSpPr>
          <p:nvPr/>
        </p:nvSpPr>
        <p:spPr bwMode="auto">
          <a:xfrm>
            <a:off x="3467208" y="3478064"/>
            <a:ext cx="430213" cy="431800"/>
          </a:xfrm>
          <a:custGeom>
            <a:avLst/>
            <a:gdLst>
              <a:gd name="T0" fmla="*/ 157 w 492"/>
              <a:gd name="T1" fmla="*/ 230 h 492"/>
              <a:gd name="T2" fmla="*/ 335 w 492"/>
              <a:gd name="T3" fmla="*/ 230 h 492"/>
              <a:gd name="T4" fmla="*/ 335 w 492"/>
              <a:gd name="T5" fmla="*/ 188 h 492"/>
              <a:gd name="T6" fmla="*/ 157 w 492"/>
              <a:gd name="T7" fmla="*/ 188 h 492"/>
              <a:gd name="T8" fmla="*/ 157 w 492"/>
              <a:gd name="T9" fmla="*/ 230 h 492"/>
              <a:gd name="T10" fmla="*/ 157 w 492"/>
              <a:gd name="T11" fmla="*/ 309 h 492"/>
              <a:gd name="T12" fmla="*/ 335 w 492"/>
              <a:gd name="T13" fmla="*/ 309 h 492"/>
              <a:gd name="T14" fmla="*/ 335 w 492"/>
              <a:gd name="T15" fmla="*/ 267 h 492"/>
              <a:gd name="T16" fmla="*/ 157 w 492"/>
              <a:gd name="T17" fmla="*/ 267 h 492"/>
              <a:gd name="T18" fmla="*/ 157 w 492"/>
              <a:gd name="T19" fmla="*/ 309 h 492"/>
              <a:gd name="T20" fmla="*/ 246 w 492"/>
              <a:gd name="T21" fmla="*/ 0 h 492"/>
              <a:gd name="T22" fmla="*/ 0 w 492"/>
              <a:gd name="T23" fmla="*/ 246 h 492"/>
              <a:gd name="T24" fmla="*/ 246 w 492"/>
              <a:gd name="T25" fmla="*/ 492 h 492"/>
              <a:gd name="T26" fmla="*/ 492 w 492"/>
              <a:gd name="T27" fmla="*/ 246 h 492"/>
              <a:gd name="T28" fmla="*/ 246 w 492"/>
              <a:gd name="T29" fmla="*/ 0 h 492"/>
              <a:gd name="T30" fmla="*/ 246 w 492"/>
              <a:gd name="T31" fmla="*/ 447 h 492"/>
              <a:gd name="T32" fmla="*/ 45 w 492"/>
              <a:gd name="T33" fmla="*/ 246 h 492"/>
              <a:gd name="T34" fmla="*/ 246 w 492"/>
              <a:gd name="T35" fmla="*/ 45 h 492"/>
              <a:gd name="T36" fmla="*/ 447 w 492"/>
              <a:gd name="T37" fmla="*/ 246 h 492"/>
              <a:gd name="T38" fmla="*/ 246 w 492"/>
              <a:gd name="T39" fmla="*/ 447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92" h="492">
                <a:moveTo>
                  <a:pt x="157" y="230"/>
                </a:moveTo>
                <a:cubicBezTo>
                  <a:pt x="335" y="230"/>
                  <a:pt x="335" y="230"/>
                  <a:pt x="335" y="230"/>
                </a:cubicBezTo>
                <a:cubicBezTo>
                  <a:pt x="335" y="188"/>
                  <a:pt x="335" y="188"/>
                  <a:pt x="335" y="188"/>
                </a:cubicBezTo>
                <a:cubicBezTo>
                  <a:pt x="157" y="188"/>
                  <a:pt x="157" y="188"/>
                  <a:pt x="157" y="188"/>
                </a:cubicBezTo>
                <a:lnTo>
                  <a:pt x="157" y="230"/>
                </a:lnTo>
                <a:close/>
                <a:moveTo>
                  <a:pt x="157" y="309"/>
                </a:moveTo>
                <a:cubicBezTo>
                  <a:pt x="335" y="309"/>
                  <a:pt x="335" y="309"/>
                  <a:pt x="335" y="309"/>
                </a:cubicBezTo>
                <a:cubicBezTo>
                  <a:pt x="335" y="267"/>
                  <a:pt x="335" y="267"/>
                  <a:pt x="335" y="267"/>
                </a:cubicBezTo>
                <a:cubicBezTo>
                  <a:pt x="157" y="267"/>
                  <a:pt x="157" y="267"/>
                  <a:pt x="157" y="267"/>
                </a:cubicBezTo>
                <a:lnTo>
                  <a:pt x="157" y="309"/>
                </a:lnTo>
                <a:close/>
                <a:moveTo>
                  <a:pt x="246" y="0"/>
                </a:moveTo>
                <a:cubicBezTo>
                  <a:pt x="110" y="0"/>
                  <a:pt x="0" y="110"/>
                  <a:pt x="0" y="246"/>
                </a:cubicBezTo>
                <a:cubicBezTo>
                  <a:pt x="0" y="382"/>
                  <a:pt x="110" y="492"/>
                  <a:pt x="246" y="492"/>
                </a:cubicBezTo>
                <a:cubicBezTo>
                  <a:pt x="382" y="492"/>
                  <a:pt x="492" y="382"/>
                  <a:pt x="492" y="246"/>
                </a:cubicBezTo>
                <a:cubicBezTo>
                  <a:pt x="492" y="110"/>
                  <a:pt x="382" y="0"/>
                  <a:pt x="246" y="0"/>
                </a:cubicBezTo>
                <a:close/>
                <a:moveTo>
                  <a:pt x="246" y="447"/>
                </a:moveTo>
                <a:cubicBezTo>
                  <a:pt x="135" y="447"/>
                  <a:pt x="45" y="357"/>
                  <a:pt x="45" y="246"/>
                </a:cubicBezTo>
                <a:cubicBezTo>
                  <a:pt x="45" y="135"/>
                  <a:pt x="135" y="45"/>
                  <a:pt x="246" y="45"/>
                </a:cubicBezTo>
                <a:cubicBezTo>
                  <a:pt x="357" y="45"/>
                  <a:pt x="447" y="135"/>
                  <a:pt x="447" y="246"/>
                </a:cubicBezTo>
                <a:cubicBezTo>
                  <a:pt x="447" y="357"/>
                  <a:pt x="357" y="447"/>
                  <a:pt x="246" y="4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6" name="Freeform 972"/>
          <p:cNvSpPr>
            <a:spLocks noEditPoints="1"/>
          </p:cNvSpPr>
          <p:nvPr/>
        </p:nvSpPr>
        <p:spPr bwMode="auto">
          <a:xfrm>
            <a:off x="3670409" y="2157995"/>
            <a:ext cx="430213" cy="431800"/>
          </a:xfrm>
          <a:custGeom>
            <a:avLst/>
            <a:gdLst>
              <a:gd name="T0" fmla="*/ 246 w 492"/>
              <a:gd name="T1" fmla="*/ 0 h 492"/>
              <a:gd name="T2" fmla="*/ 0 w 492"/>
              <a:gd name="T3" fmla="*/ 246 h 492"/>
              <a:gd name="T4" fmla="*/ 246 w 492"/>
              <a:gd name="T5" fmla="*/ 492 h 492"/>
              <a:gd name="T6" fmla="*/ 492 w 492"/>
              <a:gd name="T7" fmla="*/ 246 h 492"/>
              <a:gd name="T8" fmla="*/ 246 w 492"/>
              <a:gd name="T9" fmla="*/ 0 h 492"/>
              <a:gd name="T10" fmla="*/ 180 w 492"/>
              <a:gd name="T11" fmla="*/ 298 h 492"/>
              <a:gd name="T12" fmla="*/ 130 w 492"/>
              <a:gd name="T13" fmla="*/ 246 h 492"/>
              <a:gd name="T14" fmla="*/ 180 w 492"/>
              <a:gd name="T15" fmla="*/ 194 h 492"/>
              <a:gd name="T16" fmla="*/ 231 w 492"/>
              <a:gd name="T17" fmla="*/ 246 h 492"/>
              <a:gd name="T18" fmla="*/ 180 w 492"/>
              <a:gd name="T19" fmla="*/ 298 h 492"/>
              <a:gd name="T20" fmla="*/ 312 w 492"/>
              <a:gd name="T21" fmla="*/ 298 h 492"/>
              <a:gd name="T22" fmla="*/ 261 w 492"/>
              <a:gd name="T23" fmla="*/ 246 h 492"/>
              <a:gd name="T24" fmla="*/ 312 w 492"/>
              <a:gd name="T25" fmla="*/ 194 h 492"/>
              <a:gd name="T26" fmla="*/ 362 w 492"/>
              <a:gd name="T27" fmla="*/ 246 h 492"/>
              <a:gd name="T28" fmla="*/ 312 w 492"/>
              <a:gd name="T29" fmla="*/ 298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92" h="492">
                <a:moveTo>
                  <a:pt x="246" y="0"/>
                </a:moveTo>
                <a:cubicBezTo>
                  <a:pt x="110" y="0"/>
                  <a:pt x="0" y="110"/>
                  <a:pt x="0" y="246"/>
                </a:cubicBezTo>
                <a:cubicBezTo>
                  <a:pt x="0" y="382"/>
                  <a:pt x="110" y="492"/>
                  <a:pt x="246" y="492"/>
                </a:cubicBezTo>
                <a:cubicBezTo>
                  <a:pt x="382" y="492"/>
                  <a:pt x="492" y="382"/>
                  <a:pt x="492" y="246"/>
                </a:cubicBezTo>
                <a:cubicBezTo>
                  <a:pt x="492" y="110"/>
                  <a:pt x="382" y="0"/>
                  <a:pt x="246" y="0"/>
                </a:cubicBezTo>
                <a:close/>
                <a:moveTo>
                  <a:pt x="180" y="298"/>
                </a:moveTo>
                <a:cubicBezTo>
                  <a:pt x="152" y="298"/>
                  <a:pt x="130" y="275"/>
                  <a:pt x="130" y="246"/>
                </a:cubicBezTo>
                <a:cubicBezTo>
                  <a:pt x="130" y="217"/>
                  <a:pt x="152" y="194"/>
                  <a:pt x="180" y="194"/>
                </a:cubicBezTo>
                <a:cubicBezTo>
                  <a:pt x="208" y="194"/>
                  <a:pt x="231" y="217"/>
                  <a:pt x="231" y="246"/>
                </a:cubicBezTo>
                <a:cubicBezTo>
                  <a:pt x="231" y="275"/>
                  <a:pt x="208" y="298"/>
                  <a:pt x="180" y="298"/>
                </a:cubicBezTo>
                <a:close/>
                <a:moveTo>
                  <a:pt x="312" y="298"/>
                </a:moveTo>
                <a:cubicBezTo>
                  <a:pt x="284" y="298"/>
                  <a:pt x="261" y="275"/>
                  <a:pt x="261" y="246"/>
                </a:cubicBezTo>
                <a:cubicBezTo>
                  <a:pt x="261" y="217"/>
                  <a:pt x="284" y="194"/>
                  <a:pt x="312" y="194"/>
                </a:cubicBezTo>
                <a:cubicBezTo>
                  <a:pt x="340" y="194"/>
                  <a:pt x="362" y="217"/>
                  <a:pt x="362" y="246"/>
                </a:cubicBezTo>
                <a:cubicBezTo>
                  <a:pt x="362" y="275"/>
                  <a:pt x="340" y="298"/>
                  <a:pt x="312" y="29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7" name="Freeform 974"/>
          <p:cNvSpPr>
            <a:spLocks noEditPoints="1"/>
          </p:cNvSpPr>
          <p:nvPr/>
        </p:nvSpPr>
        <p:spPr bwMode="auto">
          <a:xfrm>
            <a:off x="4217886" y="1770905"/>
            <a:ext cx="774180" cy="774180"/>
          </a:xfrm>
          <a:custGeom>
            <a:avLst/>
            <a:gdLst>
              <a:gd name="T0" fmla="*/ 246 w 492"/>
              <a:gd name="T1" fmla="*/ 0 h 492"/>
              <a:gd name="T2" fmla="*/ 0 w 492"/>
              <a:gd name="T3" fmla="*/ 246 h 492"/>
              <a:gd name="T4" fmla="*/ 246 w 492"/>
              <a:gd name="T5" fmla="*/ 492 h 492"/>
              <a:gd name="T6" fmla="*/ 492 w 492"/>
              <a:gd name="T7" fmla="*/ 246 h 492"/>
              <a:gd name="T8" fmla="*/ 246 w 492"/>
              <a:gd name="T9" fmla="*/ 0 h 492"/>
              <a:gd name="T10" fmla="*/ 359 w 492"/>
              <a:gd name="T11" fmla="*/ 199 h 492"/>
              <a:gd name="T12" fmla="*/ 251 w 492"/>
              <a:gd name="T13" fmla="*/ 351 h 492"/>
              <a:gd name="T14" fmla="*/ 202 w 492"/>
              <a:gd name="T15" fmla="*/ 330 h 492"/>
              <a:gd name="T16" fmla="*/ 162 w 492"/>
              <a:gd name="T17" fmla="*/ 210 h 492"/>
              <a:gd name="T18" fmla="*/ 136 w 492"/>
              <a:gd name="T19" fmla="*/ 218 h 492"/>
              <a:gd name="T20" fmla="*/ 127 w 492"/>
              <a:gd name="T21" fmla="*/ 205 h 492"/>
              <a:gd name="T22" fmla="*/ 197 w 492"/>
              <a:gd name="T23" fmla="*/ 151 h 492"/>
              <a:gd name="T24" fmla="*/ 236 w 492"/>
              <a:gd name="T25" fmla="*/ 232 h 492"/>
              <a:gd name="T26" fmla="*/ 255 w 492"/>
              <a:gd name="T27" fmla="*/ 280 h 492"/>
              <a:gd name="T28" fmla="*/ 288 w 492"/>
              <a:gd name="T29" fmla="*/ 237 h 492"/>
              <a:gd name="T30" fmla="*/ 261 w 492"/>
              <a:gd name="T31" fmla="*/ 205 h 492"/>
              <a:gd name="T32" fmla="*/ 359 w 492"/>
              <a:gd name="T33" fmla="*/ 199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92" h="492">
                <a:moveTo>
                  <a:pt x="246" y="0"/>
                </a:moveTo>
                <a:cubicBezTo>
                  <a:pt x="110" y="0"/>
                  <a:pt x="0" y="110"/>
                  <a:pt x="0" y="246"/>
                </a:cubicBezTo>
                <a:cubicBezTo>
                  <a:pt x="0" y="382"/>
                  <a:pt x="110" y="492"/>
                  <a:pt x="246" y="492"/>
                </a:cubicBezTo>
                <a:cubicBezTo>
                  <a:pt x="382" y="492"/>
                  <a:pt x="492" y="382"/>
                  <a:pt x="492" y="246"/>
                </a:cubicBezTo>
                <a:cubicBezTo>
                  <a:pt x="492" y="110"/>
                  <a:pt x="382" y="0"/>
                  <a:pt x="246" y="0"/>
                </a:cubicBezTo>
                <a:close/>
                <a:moveTo>
                  <a:pt x="359" y="199"/>
                </a:moveTo>
                <a:cubicBezTo>
                  <a:pt x="346" y="273"/>
                  <a:pt x="273" y="337"/>
                  <a:pt x="251" y="351"/>
                </a:cubicBezTo>
                <a:cubicBezTo>
                  <a:pt x="229" y="365"/>
                  <a:pt x="209" y="345"/>
                  <a:pt x="202" y="330"/>
                </a:cubicBezTo>
                <a:cubicBezTo>
                  <a:pt x="194" y="312"/>
                  <a:pt x="169" y="218"/>
                  <a:pt x="162" y="210"/>
                </a:cubicBezTo>
                <a:cubicBezTo>
                  <a:pt x="156" y="202"/>
                  <a:pt x="136" y="218"/>
                  <a:pt x="136" y="218"/>
                </a:cubicBezTo>
                <a:cubicBezTo>
                  <a:pt x="127" y="205"/>
                  <a:pt x="127" y="205"/>
                  <a:pt x="127" y="205"/>
                </a:cubicBezTo>
                <a:cubicBezTo>
                  <a:pt x="127" y="205"/>
                  <a:pt x="167" y="157"/>
                  <a:pt x="197" y="151"/>
                </a:cubicBezTo>
                <a:cubicBezTo>
                  <a:pt x="229" y="145"/>
                  <a:pt x="229" y="201"/>
                  <a:pt x="236" y="232"/>
                </a:cubicBezTo>
                <a:cubicBezTo>
                  <a:pt x="244" y="263"/>
                  <a:pt x="249" y="280"/>
                  <a:pt x="255" y="280"/>
                </a:cubicBezTo>
                <a:cubicBezTo>
                  <a:pt x="262" y="280"/>
                  <a:pt x="274" y="263"/>
                  <a:pt x="288" y="237"/>
                </a:cubicBezTo>
                <a:cubicBezTo>
                  <a:pt x="301" y="211"/>
                  <a:pt x="287" y="188"/>
                  <a:pt x="261" y="205"/>
                </a:cubicBezTo>
                <a:cubicBezTo>
                  <a:pt x="271" y="140"/>
                  <a:pt x="372" y="124"/>
                  <a:pt x="359" y="1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8" name="Freeform 978"/>
          <p:cNvSpPr>
            <a:spLocks noEditPoints="1"/>
          </p:cNvSpPr>
          <p:nvPr/>
        </p:nvSpPr>
        <p:spPr bwMode="auto">
          <a:xfrm>
            <a:off x="4323145" y="912604"/>
            <a:ext cx="468382" cy="470110"/>
          </a:xfrm>
          <a:custGeom>
            <a:avLst/>
            <a:gdLst>
              <a:gd name="T0" fmla="*/ 246 w 492"/>
              <a:gd name="T1" fmla="*/ 0 h 492"/>
              <a:gd name="T2" fmla="*/ 0 w 492"/>
              <a:gd name="T3" fmla="*/ 246 h 492"/>
              <a:gd name="T4" fmla="*/ 246 w 492"/>
              <a:gd name="T5" fmla="*/ 492 h 492"/>
              <a:gd name="T6" fmla="*/ 492 w 492"/>
              <a:gd name="T7" fmla="*/ 246 h 492"/>
              <a:gd name="T8" fmla="*/ 246 w 492"/>
              <a:gd name="T9" fmla="*/ 0 h 492"/>
              <a:gd name="T10" fmla="*/ 304 w 492"/>
              <a:gd name="T11" fmla="*/ 170 h 492"/>
              <a:gd name="T12" fmla="*/ 267 w 492"/>
              <a:gd name="T13" fmla="*/ 170 h 492"/>
              <a:gd name="T14" fmla="*/ 258 w 492"/>
              <a:gd name="T15" fmla="*/ 183 h 492"/>
              <a:gd name="T16" fmla="*/ 258 w 492"/>
              <a:gd name="T17" fmla="*/ 210 h 492"/>
              <a:gd name="T18" fmla="*/ 304 w 492"/>
              <a:gd name="T19" fmla="*/ 210 h 492"/>
              <a:gd name="T20" fmla="*/ 304 w 492"/>
              <a:gd name="T21" fmla="*/ 248 h 492"/>
              <a:gd name="T22" fmla="*/ 258 w 492"/>
              <a:gd name="T23" fmla="*/ 248 h 492"/>
              <a:gd name="T24" fmla="*/ 258 w 492"/>
              <a:gd name="T25" fmla="*/ 362 h 492"/>
              <a:gd name="T26" fmla="*/ 214 w 492"/>
              <a:gd name="T27" fmla="*/ 362 h 492"/>
              <a:gd name="T28" fmla="*/ 214 w 492"/>
              <a:gd name="T29" fmla="*/ 248 h 492"/>
              <a:gd name="T30" fmla="*/ 175 w 492"/>
              <a:gd name="T31" fmla="*/ 248 h 492"/>
              <a:gd name="T32" fmla="*/ 175 w 492"/>
              <a:gd name="T33" fmla="*/ 210 h 492"/>
              <a:gd name="T34" fmla="*/ 214 w 492"/>
              <a:gd name="T35" fmla="*/ 210 h 492"/>
              <a:gd name="T36" fmla="*/ 214 w 492"/>
              <a:gd name="T37" fmla="*/ 188 h 492"/>
              <a:gd name="T38" fmla="*/ 267 w 492"/>
              <a:gd name="T39" fmla="*/ 130 h 492"/>
              <a:gd name="T40" fmla="*/ 304 w 492"/>
              <a:gd name="T41" fmla="*/ 130 h 492"/>
              <a:gd name="T42" fmla="*/ 304 w 492"/>
              <a:gd name="T43" fmla="*/ 170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92" h="492">
                <a:moveTo>
                  <a:pt x="246" y="0"/>
                </a:moveTo>
                <a:cubicBezTo>
                  <a:pt x="110" y="0"/>
                  <a:pt x="0" y="110"/>
                  <a:pt x="0" y="246"/>
                </a:cubicBezTo>
                <a:cubicBezTo>
                  <a:pt x="0" y="382"/>
                  <a:pt x="110" y="492"/>
                  <a:pt x="246" y="492"/>
                </a:cubicBezTo>
                <a:cubicBezTo>
                  <a:pt x="382" y="492"/>
                  <a:pt x="492" y="382"/>
                  <a:pt x="492" y="246"/>
                </a:cubicBezTo>
                <a:cubicBezTo>
                  <a:pt x="492" y="110"/>
                  <a:pt x="382" y="0"/>
                  <a:pt x="246" y="0"/>
                </a:cubicBezTo>
                <a:close/>
                <a:moveTo>
                  <a:pt x="304" y="170"/>
                </a:moveTo>
                <a:cubicBezTo>
                  <a:pt x="267" y="170"/>
                  <a:pt x="267" y="170"/>
                  <a:pt x="267" y="170"/>
                </a:cubicBezTo>
                <a:cubicBezTo>
                  <a:pt x="263" y="170"/>
                  <a:pt x="258" y="176"/>
                  <a:pt x="258" y="183"/>
                </a:cubicBezTo>
                <a:cubicBezTo>
                  <a:pt x="258" y="210"/>
                  <a:pt x="258" y="210"/>
                  <a:pt x="258" y="210"/>
                </a:cubicBezTo>
                <a:cubicBezTo>
                  <a:pt x="304" y="210"/>
                  <a:pt x="304" y="210"/>
                  <a:pt x="304" y="210"/>
                </a:cubicBezTo>
                <a:cubicBezTo>
                  <a:pt x="304" y="248"/>
                  <a:pt x="304" y="248"/>
                  <a:pt x="304" y="248"/>
                </a:cubicBezTo>
                <a:cubicBezTo>
                  <a:pt x="258" y="248"/>
                  <a:pt x="258" y="248"/>
                  <a:pt x="258" y="248"/>
                </a:cubicBezTo>
                <a:cubicBezTo>
                  <a:pt x="258" y="362"/>
                  <a:pt x="258" y="362"/>
                  <a:pt x="258" y="362"/>
                </a:cubicBezTo>
                <a:cubicBezTo>
                  <a:pt x="214" y="362"/>
                  <a:pt x="214" y="362"/>
                  <a:pt x="214" y="362"/>
                </a:cubicBezTo>
                <a:cubicBezTo>
                  <a:pt x="214" y="248"/>
                  <a:pt x="214" y="248"/>
                  <a:pt x="214" y="248"/>
                </a:cubicBezTo>
                <a:cubicBezTo>
                  <a:pt x="175" y="248"/>
                  <a:pt x="175" y="248"/>
                  <a:pt x="175" y="248"/>
                </a:cubicBezTo>
                <a:cubicBezTo>
                  <a:pt x="175" y="210"/>
                  <a:pt x="175" y="210"/>
                  <a:pt x="175" y="210"/>
                </a:cubicBezTo>
                <a:cubicBezTo>
                  <a:pt x="214" y="210"/>
                  <a:pt x="214" y="210"/>
                  <a:pt x="214" y="210"/>
                </a:cubicBezTo>
                <a:cubicBezTo>
                  <a:pt x="214" y="188"/>
                  <a:pt x="214" y="188"/>
                  <a:pt x="214" y="188"/>
                </a:cubicBezTo>
                <a:cubicBezTo>
                  <a:pt x="214" y="156"/>
                  <a:pt x="237" y="130"/>
                  <a:pt x="267" y="130"/>
                </a:cubicBezTo>
                <a:cubicBezTo>
                  <a:pt x="304" y="130"/>
                  <a:pt x="304" y="130"/>
                  <a:pt x="304" y="130"/>
                </a:cubicBezTo>
                <a:lnTo>
                  <a:pt x="304" y="17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9" name="Freeform 981"/>
          <p:cNvSpPr>
            <a:spLocks noEditPoints="1"/>
          </p:cNvSpPr>
          <p:nvPr/>
        </p:nvSpPr>
        <p:spPr bwMode="auto">
          <a:xfrm>
            <a:off x="4930892" y="597570"/>
            <a:ext cx="525614" cy="527553"/>
          </a:xfrm>
          <a:custGeom>
            <a:avLst/>
            <a:gdLst>
              <a:gd name="T0" fmla="*/ 223 w 492"/>
              <a:gd name="T1" fmla="*/ 177 h 492"/>
              <a:gd name="T2" fmla="*/ 191 w 492"/>
              <a:gd name="T3" fmla="*/ 148 h 492"/>
              <a:gd name="T4" fmla="*/ 186 w 492"/>
              <a:gd name="T5" fmla="*/ 149 h 492"/>
              <a:gd name="T6" fmla="*/ 171 w 492"/>
              <a:gd name="T7" fmla="*/ 165 h 492"/>
              <a:gd name="T8" fmla="*/ 171 w 492"/>
              <a:gd name="T9" fmla="*/ 192 h 492"/>
              <a:gd name="T10" fmla="*/ 201 w 492"/>
              <a:gd name="T11" fmla="*/ 223 h 492"/>
              <a:gd name="T12" fmla="*/ 206 w 492"/>
              <a:gd name="T13" fmla="*/ 222 h 492"/>
              <a:gd name="T14" fmla="*/ 223 w 492"/>
              <a:gd name="T15" fmla="*/ 177 h 492"/>
              <a:gd name="T16" fmla="*/ 246 w 492"/>
              <a:gd name="T17" fmla="*/ 0 h 492"/>
              <a:gd name="T18" fmla="*/ 0 w 492"/>
              <a:gd name="T19" fmla="*/ 246 h 492"/>
              <a:gd name="T20" fmla="*/ 246 w 492"/>
              <a:gd name="T21" fmla="*/ 492 h 492"/>
              <a:gd name="T22" fmla="*/ 492 w 492"/>
              <a:gd name="T23" fmla="*/ 246 h 492"/>
              <a:gd name="T24" fmla="*/ 246 w 492"/>
              <a:gd name="T25" fmla="*/ 0 h 492"/>
              <a:gd name="T26" fmla="*/ 232 w 492"/>
              <a:gd name="T27" fmla="*/ 352 h 492"/>
              <a:gd name="T28" fmla="*/ 193 w 492"/>
              <a:gd name="T29" fmla="*/ 360 h 492"/>
              <a:gd name="T30" fmla="*/ 191 w 492"/>
              <a:gd name="T31" fmla="*/ 360 h 492"/>
              <a:gd name="T32" fmla="*/ 190 w 492"/>
              <a:gd name="T33" fmla="*/ 360 h 492"/>
              <a:gd name="T34" fmla="*/ 130 w 492"/>
              <a:gd name="T35" fmla="*/ 312 h 492"/>
              <a:gd name="T36" fmla="*/ 201 w 492"/>
              <a:gd name="T37" fmla="*/ 264 h 492"/>
              <a:gd name="T38" fmla="*/ 202 w 492"/>
              <a:gd name="T39" fmla="*/ 264 h 492"/>
              <a:gd name="T40" fmla="*/ 194 w 492"/>
              <a:gd name="T41" fmla="*/ 238 h 492"/>
              <a:gd name="T42" fmla="*/ 190 w 492"/>
              <a:gd name="T43" fmla="*/ 238 h 492"/>
              <a:gd name="T44" fmla="*/ 162 w 492"/>
              <a:gd name="T45" fmla="*/ 230 h 492"/>
              <a:gd name="T46" fmla="*/ 142 w 492"/>
              <a:gd name="T47" fmla="*/ 189 h 492"/>
              <a:gd name="T48" fmla="*/ 203 w 492"/>
              <a:gd name="T49" fmla="*/ 132 h 492"/>
              <a:gd name="T50" fmla="*/ 262 w 492"/>
              <a:gd name="T51" fmla="*/ 132 h 492"/>
              <a:gd name="T52" fmla="*/ 262 w 492"/>
              <a:gd name="T53" fmla="*/ 133 h 492"/>
              <a:gd name="T54" fmla="*/ 242 w 492"/>
              <a:gd name="T55" fmla="*/ 143 h 492"/>
              <a:gd name="T56" fmla="*/ 232 w 492"/>
              <a:gd name="T57" fmla="*/ 144 h 492"/>
              <a:gd name="T58" fmla="*/ 250 w 492"/>
              <a:gd name="T59" fmla="*/ 184 h 492"/>
              <a:gd name="T60" fmla="*/ 232 w 492"/>
              <a:gd name="T61" fmla="*/ 225 h 492"/>
              <a:gd name="T62" fmla="*/ 222 w 492"/>
              <a:gd name="T63" fmla="*/ 239 h 492"/>
              <a:gd name="T64" fmla="*/ 235 w 492"/>
              <a:gd name="T65" fmla="*/ 255 h 492"/>
              <a:gd name="T66" fmla="*/ 262 w 492"/>
              <a:gd name="T67" fmla="*/ 301 h 492"/>
              <a:gd name="T68" fmla="*/ 232 w 492"/>
              <a:gd name="T69" fmla="*/ 352 h 492"/>
              <a:gd name="T70" fmla="*/ 362 w 492"/>
              <a:gd name="T71" fmla="*/ 246 h 492"/>
              <a:gd name="T72" fmla="*/ 323 w 492"/>
              <a:gd name="T73" fmla="*/ 246 h 492"/>
              <a:gd name="T74" fmla="*/ 323 w 492"/>
              <a:gd name="T75" fmla="*/ 285 h 492"/>
              <a:gd name="T76" fmla="*/ 299 w 492"/>
              <a:gd name="T77" fmla="*/ 285 h 492"/>
              <a:gd name="T78" fmla="*/ 299 w 492"/>
              <a:gd name="T79" fmla="*/ 246 h 492"/>
              <a:gd name="T80" fmla="*/ 260 w 492"/>
              <a:gd name="T81" fmla="*/ 246 h 492"/>
              <a:gd name="T82" fmla="*/ 260 w 492"/>
              <a:gd name="T83" fmla="*/ 221 h 492"/>
              <a:gd name="T84" fmla="*/ 299 w 492"/>
              <a:gd name="T85" fmla="*/ 221 h 492"/>
              <a:gd name="T86" fmla="*/ 299 w 492"/>
              <a:gd name="T87" fmla="*/ 182 h 492"/>
              <a:gd name="T88" fmla="*/ 323 w 492"/>
              <a:gd name="T89" fmla="*/ 182 h 492"/>
              <a:gd name="T90" fmla="*/ 323 w 492"/>
              <a:gd name="T91" fmla="*/ 221 h 492"/>
              <a:gd name="T92" fmla="*/ 362 w 492"/>
              <a:gd name="T93" fmla="*/ 221 h 492"/>
              <a:gd name="T94" fmla="*/ 362 w 492"/>
              <a:gd name="T95" fmla="*/ 246 h 492"/>
              <a:gd name="T96" fmla="*/ 201 w 492"/>
              <a:gd name="T97" fmla="*/ 275 h 492"/>
              <a:gd name="T98" fmla="*/ 197 w 492"/>
              <a:gd name="T99" fmla="*/ 276 h 492"/>
              <a:gd name="T100" fmla="*/ 167 w 492"/>
              <a:gd name="T101" fmla="*/ 288 h 492"/>
              <a:gd name="T102" fmla="*/ 156 w 492"/>
              <a:gd name="T103" fmla="*/ 312 h 492"/>
              <a:gd name="T104" fmla="*/ 201 w 492"/>
              <a:gd name="T105" fmla="*/ 339 h 492"/>
              <a:gd name="T106" fmla="*/ 238 w 492"/>
              <a:gd name="T107" fmla="*/ 306 h 492"/>
              <a:gd name="T108" fmla="*/ 201 w 492"/>
              <a:gd name="T109" fmla="*/ 275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92" h="492">
                <a:moveTo>
                  <a:pt x="223" y="177"/>
                </a:moveTo>
                <a:cubicBezTo>
                  <a:pt x="217" y="155"/>
                  <a:pt x="207" y="148"/>
                  <a:pt x="191" y="148"/>
                </a:cubicBezTo>
                <a:cubicBezTo>
                  <a:pt x="190" y="148"/>
                  <a:pt x="188" y="149"/>
                  <a:pt x="186" y="149"/>
                </a:cubicBezTo>
                <a:cubicBezTo>
                  <a:pt x="179" y="151"/>
                  <a:pt x="174" y="157"/>
                  <a:pt x="171" y="165"/>
                </a:cubicBezTo>
                <a:cubicBezTo>
                  <a:pt x="168" y="173"/>
                  <a:pt x="168" y="182"/>
                  <a:pt x="171" y="192"/>
                </a:cubicBezTo>
                <a:cubicBezTo>
                  <a:pt x="175" y="210"/>
                  <a:pt x="188" y="223"/>
                  <a:pt x="201" y="223"/>
                </a:cubicBezTo>
                <a:cubicBezTo>
                  <a:pt x="203" y="223"/>
                  <a:pt x="204" y="223"/>
                  <a:pt x="206" y="222"/>
                </a:cubicBezTo>
                <a:cubicBezTo>
                  <a:pt x="220" y="218"/>
                  <a:pt x="229" y="197"/>
                  <a:pt x="223" y="177"/>
                </a:cubicBezTo>
                <a:close/>
                <a:moveTo>
                  <a:pt x="246" y="0"/>
                </a:moveTo>
                <a:cubicBezTo>
                  <a:pt x="110" y="0"/>
                  <a:pt x="0" y="110"/>
                  <a:pt x="0" y="246"/>
                </a:cubicBezTo>
                <a:cubicBezTo>
                  <a:pt x="0" y="382"/>
                  <a:pt x="110" y="492"/>
                  <a:pt x="246" y="492"/>
                </a:cubicBezTo>
                <a:cubicBezTo>
                  <a:pt x="382" y="492"/>
                  <a:pt x="492" y="382"/>
                  <a:pt x="492" y="246"/>
                </a:cubicBezTo>
                <a:cubicBezTo>
                  <a:pt x="492" y="110"/>
                  <a:pt x="382" y="0"/>
                  <a:pt x="246" y="0"/>
                </a:cubicBezTo>
                <a:close/>
                <a:moveTo>
                  <a:pt x="232" y="352"/>
                </a:moveTo>
                <a:cubicBezTo>
                  <a:pt x="216" y="359"/>
                  <a:pt x="200" y="360"/>
                  <a:pt x="193" y="360"/>
                </a:cubicBezTo>
                <a:cubicBezTo>
                  <a:pt x="192" y="360"/>
                  <a:pt x="191" y="360"/>
                  <a:pt x="191" y="360"/>
                </a:cubicBezTo>
                <a:cubicBezTo>
                  <a:pt x="191" y="360"/>
                  <a:pt x="191" y="360"/>
                  <a:pt x="190" y="360"/>
                </a:cubicBezTo>
                <a:cubicBezTo>
                  <a:pt x="180" y="360"/>
                  <a:pt x="130" y="357"/>
                  <a:pt x="130" y="312"/>
                </a:cubicBezTo>
                <a:cubicBezTo>
                  <a:pt x="130" y="267"/>
                  <a:pt x="184" y="264"/>
                  <a:pt x="201" y="264"/>
                </a:cubicBezTo>
                <a:cubicBezTo>
                  <a:pt x="202" y="264"/>
                  <a:pt x="202" y="264"/>
                  <a:pt x="202" y="264"/>
                </a:cubicBezTo>
                <a:cubicBezTo>
                  <a:pt x="192" y="251"/>
                  <a:pt x="194" y="238"/>
                  <a:pt x="194" y="238"/>
                </a:cubicBezTo>
                <a:cubicBezTo>
                  <a:pt x="193" y="238"/>
                  <a:pt x="192" y="238"/>
                  <a:pt x="190" y="238"/>
                </a:cubicBezTo>
                <a:cubicBezTo>
                  <a:pt x="184" y="238"/>
                  <a:pt x="172" y="237"/>
                  <a:pt x="162" y="230"/>
                </a:cubicBezTo>
                <a:cubicBezTo>
                  <a:pt x="149" y="222"/>
                  <a:pt x="142" y="208"/>
                  <a:pt x="142" y="189"/>
                </a:cubicBezTo>
                <a:cubicBezTo>
                  <a:pt x="142" y="134"/>
                  <a:pt x="202" y="132"/>
                  <a:pt x="203" y="132"/>
                </a:cubicBezTo>
                <a:cubicBezTo>
                  <a:pt x="262" y="132"/>
                  <a:pt x="262" y="132"/>
                  <a:pt x="262" y="132"/>
                </a:cubicBezTo>
                <a:cubicBezTo>
                  <a:pt x="262" y="133"/>
                  <a:pt x="262" y="133"/>
                  <a:pt x="262" y="133"/>
                </a:cubicBezTo>
                <a:cubicBezTo>
                  <a:pt x="262" y="140"/>
                  <a:pt x="250" y="141"/>
                  <a:pt x="242" y="143"/>
                </a:cubicBezTo>
                <a:cubicBezTo>
                  <a:pt x="239" y="143"/>
                  <a:pt x="234" y="143"/>
                  <a:pt x="232" y="144"/>
                </a:cubicBezTo>
                <a:cubicBezTo>
                  <a:pt x="247" y="152"/>
                  <a:pt x="250" y="165"/>
                  <a:pt x="250" y="184"/>
                </a:cubicBezTo>
                <a:cubicBezTo>
                  <a:pt x="250" y="205"/>
                  <a:pt x="241" y="217"/>
                  <a:pt x="232" y="225"/>
                </a:cubicBezTo>
                <a:cubicBezTo>
                  <a:pt x="227" y="229"/>
                  <a:pt x="222" y="233"/>
                  <a:pt x="222" y="239"/>
                </a:cubicBezTo>
                <a:cubicBezTo>
                  <a:pt x="222" y="244"/>
                  <a:pt x="228" y="249"/>
                  <a:pt x="235" y="255"/>
                </a:cubicBezTo>
                <a:cubicBezTo>
                  <a:pt x="247" y="265"/>
                  <a:pt x="262" y="278"/>
                  <a:pt x="262" y="301"/>
                </a:cubicBezTo>
                <a:cubicBezTo>
                  <a:pt x="262" y="325"/>
                  <a:pt x="252" y="342"/>
                  <a:pt x="232" y="352"/>
                </a:cubicBezTo>
                <a:close/>
                <a:moveTo>
                  <a:pt x="362" y="246"/>
                </a:moveTo>
                <a:cubicBezTo>
                  <a:pt x="323" y="246"/>
                  <a:pt x="323" y="246"/>
                  <a:pt x="323" y="246"/>
                </a:cubicBezTo>
                <a:cubicBezTo>
                  <a:pt x="323" y="285"/>
                  <a:pt x="323" y="285"/>
                  <a:pt x="323" y="285"/>
                </a:cubicBezTo>
                <a:cubicBezTo>
                  <a:pt x="299" y="285"/>
                  <a:pt x="299" y="285"/>
                  <a:pt x="299" y="285"/>
                </a:cubicBezTo>
                <a:cubicBezTo>
                  <a:pt x="299" y="246"/>
                  <a:pt x="299" y="246"/>
                  <a:pt x="299" y="246"/>
                </a:cubicBezTo>
                <a:cubicBezTo>
                  <a:pt x="260" y="246"/>
                  <a:pt x="260" y="246"/>
                  <a:pt x="260" y="246"/>
                </a:cubicBezTo>
                <a:cubicBezTo>
                  <a:pt x="260" y="221"/>
                  <a:pt x="260" y="221"/>
                  <a:pt x="260" y="221"/>
                </a:cubicBezTo>
                <a:cubicBezTo>
                  <a:pt x="299" y="221"/>
                  <a:pt x="299" y="221"/>
                  <a:pt x="299" y="221"/>
                </a:cubicBezTo>
                <a:cubicBezTo>
                  <a:pt x="299" y="182"/>
                  <a:pt x="299" y="182"/>
                  <a:pt x="299" y="182"/>
                </a:cubicBezTo>
                <a:cubicBezTo>
                  <a:pt x="323" y="182"/>
                  <a:pt x="323" y="182"/>
                  <a:pt x="323" y="182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62" y="221"/>
                  <a:pt x="362" y="221"/>
                  <a:pt x="362" y="221"/>
                </a:cubicBezTo>
                <a:lnTo>
                  <a:pt x="362" y="246"/>
                </a:lnTo>
                <a:close/>
                <a:moveTo>
                  <a:pt x="201" y="275"/>
                </a:moveTo>
                <a:cubicBezTo>
                  <a:pt x="199" y="275"/>
                  <a:pt x="198" y="276"/>
                  <a:pt x="197" y="276"/>
                </a:cubicBezTo>
                <a:cubicBezTo>
                  <a:pt x="185" y="276"/>
                  <a:pt x="175" y="281"/>
                  <a:pt x="167" y="288"/>
                </a:cubicBezTo>
                <a:cubicBezTo>
                  <a:pt x="160" y="294"/>
                  <a:pt x="156" y="303"/>
                  <a:pt x="156" y="312"/>
                </a:cubicBezTo>
                <a:cubicBezTo>
                  <a:pt x="157" y="330"/>
                  <a:pt x="177" y="341"/>
                  <a:pt x="201" y="339"/>
                </a:cubicBezTo>
                <a:cubicBezTo>
                  <a:pt x="224" y="337"/>
                  <a:pt x="240" y="324"/>
                  <a:pt x="238" y="306"/>
                </a:cubicBezTo>
                <a:cubicBezTo>
                  <a:pt x="237" y="288"/>
                  <a:pt x="222" y="275"/>
                  <a:pt x="201" y="27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0" name="Freeform 983"/>
          <p:cNvSpPr>
            <a:spLocks noEditPoints="1"/>
          </p:cNvSpPr>
          <p:nvPr/>
        </p:nvSpPr>
        <p:spPr bwMode="auto">
          <a:xfrm>
            <a:off x="5568450" y="913959"/>
            <a:ext cx="431800" cy="431800"/>
          </a:xfrm>
          <a:custGeom>
            <a:avLst/>
            <a:gdLst>
              <a:gd name="T0" fmla="*/ 246 w 492"/>
              <a:gd name="T1" fmla="*/ 0 h 492"/>
              <a:gd name="T2" fmla="*/ 0 w 492"/>
              <a:gd name="T3" fmla="*/ 246 h 492"/>
              <a:gd name="T4" fmla="*/ 246 w 492"/>
              <a:gd name="T5" fmla="*/ 492 h 492"/>
              <a:gd name="T6" fmla="*/ 492 w 492"/>
              <a:gd name="T7" fmla="*/ 246 h 492"/>
              <a:gd name="T8" fmla="*/ 246 w 492"/>
              <a:gd name="T9" fmla="*/ 0 h 492"/>
              <a:gd name="T10" fmla="*/ 263 w 492"/>
              <a:gd name="T11" fmla="*/ 304 h 492"/>
              <a:gd name="T12" fmla="*/ 228 w 492"/>
              <a:gd name="T13" fmla="*/ 288 h 492"/>
              <a:gd name="T14" fmla="*/ 188 w 492"/>
              <a:gd name="T15" fmla="*/ 375 h 492"/>
              <a:gd name="T16" fmla="*/ 208 w 492"/>
              <a:gd name="T17" fmla="*/ 238 h 492"/>
              <a:gd name="T18" fmla="*/ 241 w 492"/>
              <a:gd name="T19" fmla="*/ 175 h 492"/>
              <a:gd name="T20" fmla="*/ 256 w 492"/>
              <a:gd name="T21" fmla="*/ 278 h 492"/>
              <a:gd name="T22" fmla="*/ 296 w 492"/>
              <a:gd name="T23" fmla="*/ 159 h 492"/>
              <a:gd name="T24" fmla="*/ 175 w 492"/>
              <a:gd name="T25" fmla="*/ 223 h 492"/>
              <a:gd name="T26" fmla="*/ 182 w 492"/>
              <a:gd name="T27" fmla="*/ 266 h 492"/>
              <a:gd name="T28" fmla="*/ 145 w 492"/>
              <a:gd name="T29" fmla="*/ 207 h 492"/>
              <a:gd name="T30" fmla="*/ 233 w 492"/>
              <a:gd name="T31" fmla="*/ 118 h 492"/>
              <a:gd name="T32" fmla="*/ 345 w 492"/>
              <a:gd name="T33" fmla="*/ 189 h 492"/>
              <a:gd name="T34" fmla="*/ 263 w 492"/>
              <a:gd name="T35" fmla="*/ 304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92" h="492">
                <a:moveTo>
                  <a:pt x="246" y="0"/>
                </a:moveTo>
                <a:cubicBezTo>
                  <a:pt x="110" y="0"/>
                  <a:pt x="0" y="110"/>
                  <a:pt x="0" y="246"/>
                </a:cubicBezTo>
                <a:cubicBezTo>
                  <a:pt x="0" y="382"/>
                  <a:pt x="110" y="492"/>
                  <a:pt x="246" y="492"/>
                </a:cubicBezTo>
                <a:cubicBezTo>
                  <a:pt x="382" y="492"/>
                  <a:pt x="492" y="382"/>
                  <a:pt x="492" y="246"/>
                </a:cubicBezTo>
                <a:cubicBezTo>
                  <a:pt x="492" y="110"/>
                  <a:pt x="382" y="0"/>
                  <a:pt x="246" y="0"/>
                </a:cubicBezTo>
                <a:close/>
                <a:moveTo>
                  <a:pt x="263" y="304"/>
                </a:moveTo>
                <a:cubicBezTo>
                  <a:pt x="247" y="303"/>
                  <a:pt x="240" y="295"/>
                  <a:pt x="228" y="288"/>
                </a:cubicBezTo>
                <a:cubicBezTo>
                  <a:pt x="221" y="323"/>
                  <a:pt x="213" y="358"/>
                  <a:pt x="188" y="375"/>
                </a:cubicBezTo>
                <a:cubicBezTo>
                  <a:pt x="181" y="322"/>
                  <a:pt x="200" y="281"/>
                  <a:pt x="208" y="238"/>
                </a:cubicBezTo>
                <a:cubicBezTo>
                  <a:pt x="193" y="213"/>
                  <a:pt x="210" y="163"/>
                  <a:pt x="241" y="175"/>
                </a:cubicBezTo>
                <a:cubicBezTo>
                  <a:pt x="280" y="191"/>
                  <a:pt x="208" y="268"/>
                  <a:pt x="256" y="278"/>
                </a:cubicBezTo>
                <a:cubicBezTo>
                  <a:pt x="307" y="288"/>
                  <a:pt x="327" y="191"/>
                  <a:pt x="296" y="159"/>
                </a:cubicBezTo>
                <a:cubicBezTo>
                  <a:pt x="251" y="113"/>
                  <a:pt x="165" y="158"/>
                  <a:pt x="175" y="223"/>
                </a:cubicBezTo>
                <a:cubicBezTo>
                  <a:pt x="178" y="239"/>
                  <a:pt x="194" y="244"/>
                  <a:pt x="182" y="266"/>
                </a:cubicBezTo>
                <a:cubicBezTo>
                  <a:pt x="153" y="260"/>
                  <a:pt x="144" y="237"/>
                  <a:pt x="145" y="207"/>
                </a:cubicBezTo>
                <a:cubicBezTo>
                  <a:pt x="147" y="157"/>
                  <a:pt x="190" y="122"/>
                  <a:pt x="233" y="118"/>
                </a:cubicBezTo>
                <a:cubicBezTo>
                  <a:pt x="287" y="111"/>
                  <a:pt x="338" y="137"/>
                  <a:pt x="345" y="189"/>
                </a:cubicBezTo>
                <a:cubicBezTo>
                  <a:pt x="353" y="246"/>
                  <a:pt x="321" y="309"/>
                  <a:pt x="263" y="30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1" name="Freeform 985"/>
          <p:cNvSpPr>
            <a:spLocks noEditPoints="1"/>
          </p:cNvSpPr>
          <p:nvPr/>
        </p:nvSpPr>
        <p:spPr bwMode="auto">
          <a:xfrm>
            <a:off x="6426708" y="1147659"/>
            <a:ext cx="431800" cy="431800"/>
          </a:xfrm>
          <a:custGeom>
            <a:avLst/>
            <a:gdLst>
              <a:gd name="T0" fmla="*/ 246 w 492"/>
              <a:gd name="T1" fmla="*/ 0 h 492"/>
              <a:gd name="T2" fmla="*/ 0 w 492"/>
              <a:gd name="T3" fmla="*/ 246 h 492"/>
              <a:gd name="T4" fmla="*/ 246 w 492"/>
              <a:gd name="T5" fmla="*/ 492 h 492"/>
              <a:gd name="T6" fmla="*/ 492 w 492"/>
              <a:gd name="T7" fmla="*/ 246 h 492"/>
              <a:gd name="T8" fmla="*/ 246 w 492"/>
              <a:gd name="T9" fmla="*/ 0 h 492"/>
              <a:gd name="T10" fmla="*/ 312 w 492"/>
              <a:gd name="T11" fmla="*/ 352 h 492"/>
              <a:gd name="T12" fmla="*/ 285 w 492"/>
              <a:gd name="T13" fmla="*/ 362 h 492"/>
              <a:gd name="T14" fmla="*/ 258 w 492"/>
              <a:gd name="T15" fmla="*/ 365 h 492"/>
              <a:gd name="T16" fmla="*/ 230 w 492"/>
              <a:gd name="T17" fmla="*/ 361 h 492"/>
              <a:gd name="T18" fmla="*/ 209 w 492"/>
              <a:gd name="T19" fmla="*/ 349 h 492"/>
              <a:gd name="T20" fmla="*/ 196 w 492"/>
              <a:gd name="T21" fmla="*/ 333 h 492"/>
              <a:gd name="T22" fmla="*/ 193 w 492"/>
              <a:gd name="T23" fmla="*/ 308 h 492"/>
              <a:gd name="T24" fmla="*/ 193 w 492"/>
              <a:gd name="T25" fmla="*/ 225 h 492"/>
              <a:gd name="T26" fmla="*/ 167 w 492"/>
              <a:gd name="T27" fmla="*/ 225 h 492"/>
              <a:gd name="T28" fmla="*/ 167 w 492"/>
              <a:gd name="T29" fmla="*/ 191 h 492"/>
              <a:gd name="T30" fmla="*/ 191 w 492"/>
              <a:gd name="T31" fmla="*/ 178 h 492"/>
              <a:gd name="T32" fmla="*/ 207 w 492"/>
              <a:gd name="T33" fmla="*/ 157 h 492"/>
              <a:gd name="T34" fmla="*/ 215 w 492"/>
              <a:gd name="T35" fmla="*/ 127 h 492"/>
              <a:gd name="T36" fmla="*/ 248 w 492"/>
              <a:gd name="T37" fmla="*/ 127 h 492"/>
              <a:gd name="T38" fmla="*/ 248 w 492"/>
              <a:gd name="T39" fmla="*/ 187 h 492"/>
              <a:gd name="T40" fmla="*/ 304 w 492"/>
              <a:gd name="T41" fmla="*/ 187 h 492"/>
              <a:gd name="T42" fmla="*/ 304 w 492"/>
              <a:gd name="T43" fmla="*/ 225 h 492"/>
              <a:gd name="T44" fmla="*/ 248 w 492"/>
              <a:gd name="T45" fmla="*/ 225 h 492"/>
              <a:gd name="T46" fmla="*/ 248 w 492"/>
              <a:gd name="T47" fmla="*/ 286 h 492"/>
              <a:gd name="T48" fmla="*/ 251 w 492"/>
              <a:gd name="T49" fmla="*/ 312 h 492"/>
              <a:gd name="T50" fmla="*/ 259 w 492"/>
              <a:gd name="T51" fmla="*/ 322 h 492"/>
              <a:gd name="T52" fmla="*/ 276 w 492"/>
              <a:gd name="T53" fmla="*/ 326 h 492"/>
              <a:gd name="T54" fmla="*/ 312 w 492"/>
              <a:gd name="T55" fmla="*/ 315 h 492"/>
              <a:gd name="T56" fmla="*/ 312 w 492"/>
              <a:gd name="T57" fmla="*/ 352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92" h="492">
                <a:moveTo>
                  <a:pt x="246" y="0"/>
                </a:moveTo>
                <a:cubicBezTo>
                  <a:pt x="110" y="0"/>
                  <a:pt x="0" y="110"/>
                  <a:pt x="0" y="246"/>
                </a:cubicBezTo>
                <a:cubicBezTo>
                  <a:pt x="0" y="382"/>
                  <a:pt x="110" y="492"/>
                  <a:pt x="246" y="492"/>
                </a:cubicBezTo>
                <a:cubicBezTo>
                  <a:pt x="382" y="492"/>
                  <a:pt x="492" y="382"/>
                  <a:pt x="492" y="246"/>
                </a:cubicBezTo>
                <a:cubicBezTo>
                  <a:pt x="492" y="110"/>
                  <a:pt x="382" y="0"/>
                  <a:pt x="246" y="0"/>
                </a:cubicBezTo>
                <a:close/>
                <a:moveTo>
                  <a:pt x="312" y="352"/>
                </a:moveTo>
                <a:cubicBezTo>
                  <a:pt x="302" y="357"/>
                  <a:pt x="293" y="360"/>
                  <a:pt x="285" y="362"/>
                </a:cubicBezTo>
                <a:cubicBezTo>
                  <a:pt x="277" y="364"/>
                  <a:pt x="268" y="365"/>
                  <a:pt x="258" y="365"/>
                </a:cubicBezTo>
                <a:cubicBezTo>
                  <a:pt x="248" y="365"/>
                  <a:pt x="238" y="364"/>
                  <a:pt x="230" y="361"/>
                </a:cubicBezTo>
                <a:cubicBezTo>
                  <a:pt x="221" y="358"/>
                  <a:pt x="214" y="354"/>
                  <a:pt x="209" y="349"/>
                </a:cubicBezTo>
                <a:cubicBezTo>
                  <a:pt x="203" y="344"/>
                  <a:pt x="199" y="339"/>
                  <a:pt x="196" y="333"/>
                </a:cubicBezTo>
                <a:cubicBezTo>
                  <a:pt x="194" y="327"/>
                  <a:pt x="193" y="319"/>
                  <a:pt x="193" y="308"/>
                </a:cubicBezTo>
                <a:cubicBezTo>
                  <a:pt x="193" y="225"/>
                  <a:pt x="193" y="225"/>
                  <a:pt x="193" y="225"/>
                </a:cubicBezTo>
                <a:cubicBezTo>
                  <a:pt x="167" y="225"/>
                  <a:pt x="167" y="225"/>
                  <a:pt x="167" y="225"/>
                </a:cubicBezTo>
                <a:cubicBezTo>
                  <a:pt x="167" y="191"/>
                  <a:pt x="167" y="191"/>
                  <a:pt x="167" y="191"/>
                </a:cubicBezTo>
                <a:cubicBezTo>
                  <a:pt x="176" y="188"/>
                  <a:pt x="184" y="183"/>
                  <a:pt x="191" y="178"/>
                </a:cubicBezTo>
                <a:cubicBezTo>
                  <a:pt x="197" y="172"/>
                  <a:pt x="203" y="165"/>
                  <a:pt x="207" y="157"/>
                </a:cubicBezTo>
                <a:cubicBezTo>
                  <a:pt x="211" y="149"/>
                  <a:pt x="213" y="139"/>
                  <a:pt x="215" y="127"/>
                </a:cubicBezTo>
                <a:cubicBezTo>
                  <a:pt x="248" y="127"/>
                  <a:pt x="248" y="127"/>
                  <a:pt x="248" y="127"/>
                </a:cubicBezTo>
                <a:cubicBezTo>
                  <a:pt x="248" y="187"/>
                  <a:pt x="248" y="187"/>
                  <a:pt x="248" y="187"/>
                </a:cubicBezTo>
                <a:cubicBezTo>
                  <a:pt x="304" y="187"/>
                  <a:pt x="304" y="187"/>
                  <a:pt x="304" y="187"/>
                </a:cubicBezTo>
                <a:cubicBezTo>
                  <a:pt x="304" y="225"/>
                  <a:pt x="304" y="225"/>
                  <a:pt x="304" y="225"/>
                </a:cubicBezTo>
                <a:cubicBezTo>
                  <a:pt x="248" y="225"/>
                  <a:pt x="248" y="225"/>
                  <a:pt x="248" y="225"/>
                </a:cubicBezTo>
                <a:cubicBezTo>
                  <a:pt x="248" y="286"/>
                  <a:pt x="248" y="286"/>
                  <a:pt x="248" y="286"/>
                </a:cubicBezTo>
                <a:cubicBezTo>
                  <a:pt x="248" y="299"/>
                  <a:pt x="249" y="308"/>
                  <a:pt x="251" y="312"/>
                </a:cubicBezTo>
                <a:cubicBezTo>
                  <a:pt x="252" y="316"/>
                  <a:pt x="255" y="319"/>
                  <a:pt x="259" y="322"/>
                </a:cubicBezTo>
                <a:cubicBezTo>
                  <a:pt x="264" y="325"/>
                  <a:pt x="270" y="326"/>
                  <a:pt x="276" y="326"/>
                </a:cubicBezTo>
                <a:cubicBezTo>
                  <a:pt x="288" y="326"/>
                  <a:pt x="300" y="322"/>
                  <a:pt x="312" y="315"/>
                </a:cubicBezTo>
                <a:lnTo>
                  <a:pt x="312" y="35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2" name="Freeform 987"/>
          <p:cNvSpPr>
            <a:spLocks noEditPoints="1"/>
          </p:cNvSpPr>
          <p:nvPr/>
        </p:nvSpPr>
        <p:spPr bwMode="auto">
          <a:xfrm>
            <a:off x="7125049" y="1557202"/>
            <a:ext cx="392473" cy="393920"/>
          </a:xfrm>
          <a:custGeom>
            <a:avLst/>
            <a:gdLst>
              <a:gd name="T0" fmla="*/ 246 w 492"/>
              <a:gd name="T1" fmla="*/ 0 h 492"/>
              <a:gd name="T2" fmla="*/ 0 w 492"/>
              <a:gd name="T3" fmla="*/ 246 h 492"/>
              <a:gd name="T4" fmla="*/ 246 w 492"/>
              <a:gd name="T5" fmla="*/ 492 h 492"/>
              <a:gd name="T6" fmla="*/ 492 w 492"/>
              <a:gd name="T7" fmla="*/ 246 h 492"/>
              <a:gd name="T8" fmla="*/ 246 w 492"/>
              <a:gd name="T9" fmla="*/ 0 h 492"/>
              <a:gd name="T10" fmla="*/ 186 w 492"/>
              <a:gd name="T11" fmla="*/ 348 h 492"/>
              <a:gd name="T12" fmla="*/ 136 w 492"/>
              <a:gd name="T13" fmla="*/ 348 h 492"/>
              <a:gd name="T14" fmla="*/ 136 w 492"/>
              <a:gd name="T15" fmla="*/ 188 h 492"/>
              <a:gd name="T16" fmla="*/ 186 w 492"/>
              <a:gd name="T17" fmla="*/ 188 h 492"/>
              <a:gd name="T18" fmla="*/ 186 w 492"/>
              <a:gd name="T19" fmla="*/ 348 h 492"/>
              <a:gd name="T20" fmla="*/ 161 w 492"/>
              <a:gd name="T21" fmla="*/ 168 h 492"/>
              <a:gd name="T22" fmla="*/ 135 w 492"/>
              <a:gd name="T23" fmla="*/ 143 h 492"/>
              <a:gd name="T24" fmla="*/ 161 w 492"/>
              <a:gd name="T25" fmla="*/ 118 h 492"/>
              <a:gd name="T26" fmla="*/ 187 w 492"/>
              <a:gd name="T27" fmla="*/ 143 h 492"/>
              <a:gd name="T28" fmla="*/ 161 w 492"/>
              <a:gd name="T29" fmla="*/ 168 h 492"/>
              <a:gd name="T30" fmla="*/ 368 w 492"/>
              <a:gd name="T31" fmla="*/ 348 h 492"/>
              <a:gd name="T32" fmla="*/ 318 w 492"/>
              <a:gd name="T33" fmla="*/ 348 h 492"/>
              <a:gd name="T34" fmla="*/ 318 w 492"/>
              <a:gd name="T35" fmla="*/ 259 h 492"/>
              <a:gd name="T36" fmla="*/ 293 w 492"/>
              <a:gd name="T37" fmla="*/ 224 h 492"/>
              <a:gd name="T38" fmla="*/ 267 w 492"/>
              <a:gd name="T39" fmla="*/ 243 h 492"/>
              <a:gd name="T40" fmla="*/ 265 w 492"/>
              <a:gd name="T41" fmla="*/ 256 h 492"/>
              <a:gd name="T42" fmla="*/ 265 w 492"/>
              <a:gd name="T43" fmla="*/ 348 h 492"/>
              <a:gd name="T44" fmla="*/ 216 w 492"/>
              <a:gd name="T45" fmla="*/ 348 h 492"/>
              <a:gd name="T46" fmla="*/ 216 w 492"/>
              <a:gd name="T47" fmla="*/ 239 h 492"/>
              <a:gd name="T48" fmla="*/ 214 w 492"/>
              <a:gd name="T49" fmla="*/ 188 h 492"/>
              <a:gd name="T50" fmla="*/ 258 w 492"/>
              <a:gd name="T51" fmla="*/ 188 h 492"/>
              <a:gd name="T52" fmla="*/ 260 w 492"/>
              <a:gd name="T53" fmla="*/ 210 h 492"/>
              <a:gd name="T54" fmla="*/ 261 w 492"/>
              <a:gd name="T55" fmla="*/ 210 h 492"/>
              <a:gd name="T56" fmla="*/ 310 w 492"/>
              <a:gd name="T57" fmla="*/ 184 h 492"/>
              <a:gd name="T58" fmla="*/ 368 w 492"/>
              <a:gd name="T59" fmla="*/ 253 h 492"/>
              <a:gd name="T60" fmla="*/ 368 w 492"/>
              <a:gd name="T61" fmla="*/ 348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92" h="492">
                <a:moveTo>
                  <a:pt x="246" y="0"/>
                </a:moveTo>
                <a:cubicBezTo>
                  <a:pt x="110" y="0"/>
                  <a:pt x="0" y="110"/>
                  <a:pt x="0" y="246"/>
                </a:cubicBezTo>
                <a:cubicBezTo>
                  <a:pt x="0" y="382"/>
                  <a:pt x="110" y="492"/>
                  <a:pt x="246" y="492"/>
                </a:cubicBezTo>
                <a:cubicBezTo>
                  <a:pt x="382" y="492"/>
                  <a:pt x="492" y="382"/>
                  <a:pt x="492" y="246"/>
                </a:cubicBezTo>
                <a:cubicBezTo>
                  <a:pt x="492" y="110"/>
                  <a:pt x="382" y="0"/>
                  <a:pt x="246" y="0"/>
                </a:cubicBezTo>
                <a:close/>
                <a:moveTo>
                  <a:pt x="186" y="348"/>
                </a:moveTo>
                <a:cubicBezTo>
                  <a:pt x="136" y="348"/>
                  <a:pt x="136" y="348"/>
                  <a:pt x="136" y="348"/>
                </a:cubicBezTo>
                <a:cubicBezTo>
                  <a:pt x="136" y="188"/>
                  <a:pt x="136" y="188"/>
                  <a:pt x="136" y="188"/>
                </a:cubicBezTo>
                <a:cubicBezTo>
                  <a:pt x="186" y="188"/>
                  <a:pt x="186" y="188"/>
                  <a:pt x="186" y="188"/>
                </a:cubicBezTo>
                <a:lnTo>
                  <a:pt x="186" y="348"/>
                </a:lnTo>
                <a:close/>
                <a:moveTo>
                  <a:pt x="161" y="168"/>
                </a:moveTo>
                <a:cubicBezTo>
                  <a:pt x="145" y="168"/>
                  <a:pt x="135" y="157"/>
                  <a:pt x="135" y="143"/>
                </a:cubicBezTo>
                <a:cubicBezTo>
                  <a:pt x="135" y="129"/>
                  <a:pt x="145" y="118"/>
                  <a:pt x="161" y="118"/>
                </a:cubicBezTo>
                <a:cubicBezTo>
                  <a:pt x="177" y="118"/>
                  <a:pt x="187" y="129"/>
                  <a:pt x="187" y="143"/>
                </a:cubicBezTo>
                <a:cubicBezTo>
                  <a:pt x="188" y="157"/>
                  <a:pt x="177" y="168"/>
                  <a:pt x="161" y="168"/>
                </a:cubicBezTo>
                <a:close/>
                <a:moveTo>
                  <a:pt x="368" y="348"/>
                </a:moveTo>
                <a:cubicBezTo>
                  <a:pt x="318" y="348"/>
                  <a:pt x="318" y="348"/>
                  <a:pt x="318" y="348"/>
                </a:cubicBezTo>
                <a:cubicBezTo>
                  <a:pt x="318" y="259"/>
                  <a:pt x="318" y="259"/>
                  <a:pt x="318" y="259"/>
                </a:cubicBezTo>
                <a:cubicBezTo>
                  <a:pt x="318" y="238"/>
                  <a:pt x="311" y="224"/>
                  <a:pt x="293" y="224"/>
                </a:cubicBezTo>
                <a:cubicBezTo>
                  <a:pt x="279" y="224"/>
                  <a:pt x="271" y="234"/>
                  <a:pt x="267" y="243"/>
                </a:cubicBezTo>
                <a:cubicBezTo>
                  <a:pt x="266" y="246"/>
                  <a:pt x="265" y="251"/>
                  <a:pt x="265" y="256"/>
                </a:cubicBezTo>
                <a:cubicBezTo>
                  <a:pt x="265" y="348"/>
                  <a:pt x="265" y="348"/>
                  <a:pt x="265" y="348"/>
                </a:cubicBezTo>
                <a:cubicBezTo>
                  <a:pt x="216" y="348"/>
                  <a:pt x="216" y="348"/>
                  <a:pt x="216" y="348"/>
                </a:cubicBezTo>
                <a:cubicBezTo>
                  <a:pt x="216" y="239"/>
                  <a:pt x="216" y="239"/>
                  <a:pt x="216" y="239"/>
                </a:cubicBezTo>
                <a:cubicBezTo>
                  <a:pt x="216" y="219"/>
                  <a:pt x="215" y="202"/>
                  <a:pt x="214" y="188"/>
                </a:cubicBezTo>
                <a:cubicBezTo>
                  <a:pt x="258" y="188"/>
                  <a:pt x="258" y="188"/>
                  <a:pt x="258" y="188"/>
                </a:cubicBezTo>
                <a:cubicBezTo>
                  <a:pt x="260" y="210"/>
                  <a:pt x="260" y="210"/>
                  <a:pt x="260" y="210"/>
                </a:cubicBezTo>
                <a:cubicBezTo>
                  <a:pt x="261" y="210"/>
                  <a:pt x="261" y="210"/>
                  <a:pt x="261" y="210"/>
                </a:cubicBezTo>
                <a:cubicBezTo>
                  <a:pt x="267" y="199"/>
                  <a:pt x="283" y="184"/>
                  <a:pt x="310" y="184"/>
                </a:cubicBezTo>
                <a:cubicBezTo>
                  <a:pt x="343" y="184"/>
                  <a:pt x="368" y="206"/>
                  <a:pt x="368" y="253"/>
                </a:cubicBezTo>
                <a:cubicBezTo>
                  <a:pt x="368" y="348"/>
                  <a:pt x="368" y="348"/>
                  <a:pt x="368" y="34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23" name="Group 222"/>
          <p:cNvGrpSpPr>
            <a:grpSpLocks noChangeAspect="1"/>
          </p:cNvGrpSpPr>
          <p:nvPr/>
        </p:nvGrpSpPr>
        <p:grpSpPr bwMode="auto">
          <a:xfrm>
            <a:off x="5114070" y="4173539"/>
            <a:ext cx="2036762" cy="2690813"/>
            <a:chOff x="3155" y="2629"/>
            <a:chExt cx="1283" cy="1695"/>
          </a:xfrm>
          <a:solidFill>
            <a:schemeClr val="bg2"/>
          </a:solidFill>
        </p:grpSpPr>
        <p:sp>
          <p:nvSpPr>
            <p:cNvPr id="224" name="Freeform 5"/>
            <p:cNvSpPr>
              <a:spLocks/>
            </p:cNvSpPr>
            <p:nvPr/>
          </p:nvSpPr>
          <p:spPr bwMode="auto">
            <a:xfrm>
              <a:off x="3155" y="3451"/>
              <a:ext cx="1283" cy="873"/>
            </a:xfrm>
            <a:custGeom>
              <a:avLst/>
              <a:gdLst>
                <a:gd name="T0" fmla="*/ 748 w 851"/>
                <a:gd name="T1" fmla="*/ 88 h 579"/>
                <a:gd name="T2" fmla="*/ 536 w 851"/>
                <a:gd name="T3" fmla="*/ 0 h 579"/>
                <a:gd name="T4" fmla="*/ 411 w 851"/>
                <a:gd name="T5" fmla="*/ 132 h 579"/>
                <a:gd name="T6" fmla="*/ 301 w 851"/>
                <a:gd name="T7" fmla="*/ 22 h 579"/>
                <a:gd name="T8" fmla="*/ 110 w 851"/>
                <a:gd name="T9" fmla="*/ 110 h 579"/>
                <a:gd name="T10" fmla="*/ 22 w 851"/>
                <a:gd name="T11" fmla="*/ 579 h 579"/>
                <a:gd name="T12" fmla="*/ 851 w 851"/>
                <a:gd name="T13" fmla="*/ 579 h 579"/>
                <a:gd name="T14" fmla="*/ 748 w 851"/>
                <a:gd name="T15" fmla="*/ 88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51" h="579">
                  <a:moveTo>
                    <a:pt x="748" y="88"/>
                  </a:moveTo>
                  <a:cubicBezTo>
                    <a:pt x="697" y="26"/>
                    <a:pt x="608" y="48"/>
                    <a:pt x="536" y="0"/>
                  </a:cubicBezTo>
                  <a:cubicBezTo>
                    <a:pt x="491" y="41"/>
                    <a:pt x="462" y="97"/>
                    <a:pt x="411" y="132"/>
                  </a:cubicBezTo>
                  <a:cubicBezTo>
                    <a:pt x="369" y="101"/>
                    <a:pt x="339" y="58"/>
                    <a:pt x="301" y="22"/>
                  </a:cubicBezTo>
                  <a:cubicBezTo>
                    <a:pt x="244" y="81"/>
                    <a:pt x="167" y="64"/>
                    <a:pt x="110" y="110"/>
                  </a:cubicBezTo>
                  <a:cubicBezTo>
                    <a:pt x="0" y="198"/>
                    <a:pt x="77" y="426"/>
                    <a:pt x="22" y="579"/>
                  </a:cubicBezTo>
                  <a:cubicBezTo>
                    <a:pt x="299" y="579"/>
                    <a:pt x="575" y="579"/>
                    <a:pt x="851" y="579"/>
                  </a:cubicBezTo>
                  <a:cubicBezTo>
                    <a:pt x="820" y="434"/>
                    <a:pt x="826" y="181"/>
                    <a:pt x="748" y="8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5" name="Freeform 6"/>
            <p:cNvSpPr>
              <a:spLocks/>
            </p:cNvSpPr>
            <p:nvPr/>
          </p:nvSpPr>
          <p:spPr bwMode="auto">
            <a:xfrm>
              <a:off x="3528" y="2629"/>
              <a:ext cx="490" cy="601"/>
            </a:xfrm>
            <a:custGeom>
              <a:avLst/>
              <a:gdLst>
                <a:gd name="T0" fmla="*/ 303 w 325"/>
                <a:gd name="T1" fmla="*/ 190 h 399"/>
                <a:gd name="T2" fmla="*/ 285 w 325"/>
                <a:gd name="T3" fmla="*/ 100 h 399"/>
                <a:gd name="T4" fmla="*/ 229 w 325"/>
                <a:gd name="T5" fmla="*/ 100 h 399"/>
                <a:gd name="T6" fmla="*/ 196 w 325"/>
                <a:gd name="T7" fmla="*/ 67 h 399"/>
                <a:gd name="T8" fmla="*/ 128 w 325"/>
                <a:gd name="T9" fmla="*/ 20 h 399"/>
                <a:gd name="T10" fmla="*/ 131 w 325"/>
                <a:gd name="T11" fmla="*/ 76 h 399"/>
                <a:gd name="T12" fmla="*/ 103 w 325"/>
                <a:gd name="T13" fmla="*/ 76 h 399"/>
                <a:gd name="T14" fmla="*/ 116 w 325"/>
                <a:gd name="T15" fmla="*/ 103 h 399"/>
                <a:gd name="T16" fmla="*/ 116 w 325"/>
                <a:gd name="T17" fmla="*/ 103 h 399"/>
                <a:gd name="T18" fmla="*/ 21 w 325"/>
                <a:gd name="T19" fmla="*/ 204 h 399"/>
                <a:gd name="T20" fmla="*/ 21 w 325"/>
                <a:gd name="T21" fmla="*/ 204 h 399"/>
                <a:gd name="T22" fmla="*/ 20 w 325"/>
                <a:gd name="T23" fmla="*/ 206 h 399"/>
                <a:gd name="T24" fmla="*/ 25 w 325"/>
                <a:gd name="T25" fmla="*/ 362 h 399"/>
                <a:gd name="T26" fmla="*/ 91 w 325"/>
                <a:gd name="T27" fmla="*/ 208 h 399"/>
                <a:gd name="T28" fmla="*/ 276 w 325"/>
                <a:gd name="T29" fmla="*/ 253 h 399"/>
                <a:gd name="T30" fmla="*/ 296 w 325"/>
                <a:gd name="T31" fmla="*/ 399 h 399"/>
                <a:gd name="T32" fmla="*/ 314 w 325"/>
                <a:gd name="T33" fmla="*/ 293 h 399"/>
                <a:gd name="T34" fmla="*/ 303 w 325"/>
                <a:gd name="T35" fmla="*/ 190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25" h="399">
                  <a:moveTo>
                    <a:pt x="303" y="190"/>
                  </a:moveTo>
                  <a:cubicBezTo>
                    <a:pt x="285" y="100"/>
                    <a:pt x="285" y="100"/>
                    <a:pt x="285" y="100"/>
                  </a:cubicBezTo>
                  <a:cubicBezTo>
                    <a:pt x="285" y="100"/>
                    <a:pt x="252" y="83"/>
                    <a:pt x="229" y="100"/>
                  </a:cubicBezTo>
                  <a:cubicBezTo>
                    <a:pt x="223" y="104"/>
                    <a:pt x="213" y="72"/>
                    <a:pt x="196" y="67"/>
                  </a:cubicBezTo>
                  <a:cubicBezTo>
                    <a:pt x="196" y="67"/>
                    <a:pt x="135" y="41"/>
                    <a:pt x="128" y="20"/>
                  </a:cubicBezTo>
                  <a:cubicBezTo>
                    <a:pt x="121" y="0"/>
                    <a:pt x="115" y="66"/>
                    <a:pt x="131" y="76"/>
                  </a:cubicBezTo>
                  <a:cubicBezTo>
                    <a:pt x="147" y="87"/>
                    <a:pt x="111" y="87"/>
                    <a:pt x="103" y="76"/>
                  </a:cubicBezTo>
                  <a:cubicBezTo>
                    <a:pt x="94" y="66"/>
                    <a:pt x="119" y="100"/>
                    <a:pt x="116" y="103"/>
                  </a:cubicBezTo>
                  <a:cubicBezTo>
                    <a:pt x="116" y="103"/>
                    <a:pt x="116" y="103"/>
                    <a:pt x="116" y="103"/>
                  </a:cubicBezTo>
                  <a:cubicBezTo>
                    <a:pt x="75" y="128"/>
                    <a:pt x="40" y="161"/>
                    <a:pt x="21" y="204"/>
                  </a:cubicBezTo>
                  <a:cubicBezTo>
                    <a:pt x="21" y="204"/>
                    <a:pt x="21" y="204"/>
                    <a:pt x="21" y="204"/>
                  </a:cubicBezTo>
                  <a:cubicBezTo>
                    <a:pt x="20" y="205"/>
                    <a:pt x="20" y="205"/>
                    <a:pt x="20" y="206"/>
                  </a:cubicBezTo>
                  <a:cubicBezTo>
                    <a:pt x="2" y="248"/>
                    <a:pt x="0" y="300"/>
                    <a:pt x="25" y="362"/>
                  </a:cubicBezTo>
                  <a:cubicBezTo>
                    <a:pt x="39" y="290"/>
                    <a:pt x="20" y="230"/>
                    <a:pt x="91" y="208"/>
                  </a:cubicBezTo>
                  <a:cubicBezTo>
                    <a:pt x="127" y="198"/>
                    <a:pt x="285" y="189"/>
                    <a:pt x="276" y="253"/>
                  </a:cubicBezTo>
                  <a:cubicBezTo>
                    <a:pt x="267" y="315"/>
                    <a:pt x="253" y="347"/>
                    <a:pt x="296" y="399"/>
                  </a:cubicBezTo>
                  <a:cubicBezTo>
                    <a:pt x="316" y="359"/>
                    <a:pt x="289" y="378"/>
                    <a:pt x="314" y="293"/>
                  </a:cubicBezTo>
                  <a:cubicBezTo>
                    <a:pt x="325" y="257"/>
                    <a:pt x="319" y="222"/>
                    <a:pt x="303" y="1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26" name="Rectangle 225"/>
          <p:cNvSpPr/>
          <p:nvPr/>
        </p:nvSpPr>
        <p:spPr>
          <a:xfrm>
            <a:off x="5022763" y="1692055"/>
            <a:ext cx="2023247" cy="107721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QUESTION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TIME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3CBDDC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399626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-1" y="3912300"/>
            <a:ext cx="12192000" cy="294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3860799"/>
          </a:xfrm>
          <a:prstGeom prst="rect">
            <a:avLst/>
          </a:prstGeom>
          <a:solidFill>
            <a:schemeClr val="bg2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4329605" y="4581737"/>
            <a:ext cx="361990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2</a:t>
            </a:r>
            <a:r>
              <a:rPr kumimoji="0" lang="en-US" sz="4000" b="0" i="0" u="none" strike="noStrike" kern="1200" cap="none" spc="0" normalizeH="0" baseline="3000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ème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 </a:t>
            </a: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partie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 : CSS</a:t>
            </a:r>
            <a:endParaRPr kumimoji="0" lang="bg-BG" sz="40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6" name="Rectangle 85"/>
          <p:cNvSpPr/>
          <p:nvPr/>
        </p:nvSpPr>
        <p:spPr>
          <a:xfrm flipV="1">
            <a:off x="-1" y="3865013"/>
            <a:ext cx="12192000" cy="45719"/>
          </a:xfrm>
          <a:prstGeom prst="rect">
            <a:avLst/>
          </a:prstGeom>
          <a:solidFill>
            <a:schemeClr val="accent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591" y="258700"/>
            <a:ext cx="6076566" cy="3604351"/>
          </a:xfrm>
          <a:prstGeom prst="rect">
            <a:avLst/>
          </a:prstGeom>
        </p:spPr>
      </p:pic>
      <p:sp>
        <p:nvSpPr>
          <p:cNvPr id="15" name="Freeform 5"/>
          <p:cNvSpPr>
            <a:spLocks/>
          </p:cNvSpPr>
          <p:nvPr/>
        </p:nvSpPr>
        <p:spPr bwMode="auto">
          <a:xfrm>
            <a:off x="3380823" y="1227667"/>
            <a:ext cx="274168" cy="222935"/>
          </a:xfrm>
          <a:custGeom>
            <a:avLst/>
            <a:gdLst>
              <a:gd name="T0" fmla="*/ 1648 w 1648"/>
              <a:gd name="T1" fmla="*/ 159 h 1340"/>
              <a:gd name="T2" fmla="*/ 1454 w 1648"/>
              <a:gd name="T3" fmla="*/ 212 h 1340"/>
              <a:gd name="T4" fmla="*/ 1602 w 1648"/>
              <a:gd name="T5" fmla="*/ 25 h 1340"/>
              <a:gd name="T6" fmla="*/ 1388 w 1648"/>
              <a:gd name="T7" fmla="*/ 107 h 1340"/>
              <a:gd name="T8" fmla="*/ 1141 w 1648"/>
              <a:gd name="T9" fmla="*/ 0 h 1340"/>
              <a:gd name="T10" fmla="*/ 812 w 1648"/>
              <a:gd name="T11" fmla="*/ 416 h 1340"/>
              <a:gd name="T12" fmla="*/ 115 w 1648"/>
              <a:gd name="T13" fmla="*/ 62 h 1340"/>
              <a:gd name="T14" fmla="*/ 219 w 1648"/>
              <a:gd name="T15" fmla="*/ 514 h 1340"/>
              <a:gd name="T16" fmla="*/ 66 w 1648"/>
              <a:gd name="T17" fmla="*/ 471 h 1340"/>
              <a:gd name="T18" fmla="*/ 337 w 1648"/>
              <a:gd name="T19" fmla="*/ 807 h 1340"/>
              <a:gd name="T20" fmla="*/ 185 w 1648"/>
              <a:gd name="T21" fmla="*/ 813 h 1340"/>
              <a:gd name="T22" fmla="*/ 501 w 1648"/>
              <a:gd name="T23" fmla="*/ 1048 h 1340"/>
              <a:gd name="T24" fmla="*/ 0 w 1648"/>
              <a:gd name="T25" fmla="*/ 1188 h 1340"/>
              <a:gd name="T26" fmla="*/ 518 w 1648"/>
              <a:gd name="T27" fmla="*/ 1340 h 1340"/>
              <a:gd name="T28" fmla="*/ 1479 w 1648"/>
              <a:gd name="T29" fmla="*/ 334 h 1340"/>
              <a:gd name="T30" fmla="*/ 1648 w 1648"/>
              <a:gd name="T31" fmla="*/ 159 h 1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648" h="1340">
                <a:moveTo>
                  <a:pt x="1648" y="159"/>
                </a:moveTo>
                <a:cubicBezTo>
                  <a:pt x="1587" y="186"/>
                  <a:pt x="1522" y="204"/>
                  <a:pt x="1454" y="212"/>
                </a:cubicBezTo>
                <a:cubicBezTo>
                  <a:pt x="1524" y="170"/>
                  <a:pt x="1577" y="104"/>
                  <a:pt x="1602" y="25"/>
                </a:cubicBezTo>
                <a:cubicBezTo>
                  <a:pt x="1537" y="64"/>
                  <a:pt x="1465" y="92"/>
                  <a:pt x="1388" y="107"/>
                </a:cubicBezTo>
                <a:cubicBezTo>
                  <a:pt x="1326" y="41"/>
                  <a:pt x="1238" y="0"/>
                  <a:pt x="1141" y="0"/>
                </a:cubicBezTo>
                <a:cubicBezTo>
                  <a:pt x="923" y="0"/>
                  <a:pt x="762" y="204"/>
                  <a:pt x="812" y="416"/>
                </a:cubicBezTo>
                <a:cubicBezTo>
                  <a:pt x="531" y="401"/>
                  <a:pt x="281" y="267"/>
                  <a:pt x="115" y="62"/>
                </a:cubicBezTo>
                <a:cubicBezTo>
                  <a:pt x="26" y="214"/>
                  <a:pt x="69" y="413"/>
                  <a:pt x="219" y="514"/>
                </a:cubicBezTo>
                <a:cubicBezTo>
                  <a:pt x="164" y="512"/>
                  <a:pt x="112" y="497"/>
                  <a:pt x="66" y="471"/>
                </a:cubicBezTo>
                <a:cubicBezTo>
                  <a:pt x="63" y="628"/>
                  <a:pt x="175" y="774"/>
                  <a:pt x="337" y="807"/>
                </a:cubicBezTo>
                <a:cubicBezTo>
                  <a:pt x="290" y="820"/>
                  <a:pt x="238" y="823"/>
                  <a:pt x="185" y="813"/>
                </a:cubicBezTo>
                <a:cubicBezTo>
                  <a:pt x="228" y="947"/>
                  <a:pt x="353" y="1045"/>
                  <a:pt x="501" y="1048"/>
                </a:cubicBezTo>
                <a:cubicBezTo>
                  <a:pt x="358" y="1159"/>
                  <a:pt x="179" y="1209"/>
                  <a:pt x="0" y="1188"/>
                </a:cubicBezTo>
                <a:cubicBezTo>
                  <a:pt x="150" y="1284"/>
                  <a:pt x="327" y="1340"/>
                  <a:pt x="518" y="1340"/>
                </a:cubicBezTo>
                <a:cubicBezTo>
                  <a:pt x="1146" y="1340"/>
                  <a:pt x="1501" y="809"/>
                  <a:pt x="1479" y="334"/>
                </a:cubicBezTo>
                <a:cubicBezTo>
                  <a:pt x="1545" y="286"/>
                  <a:pt x="1603" y="227"/>
                  <a:pt x="1648" y="15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9"/>
          <p:cNvSpPr>
            <a:spLocks noEditPoints="1"/>
          </p:cNvSpPr>
          <p:nvPr/>
        </p:nvSpPr>
        <p:spPr bwMode="auto">
          <a:xfrm>
            <a:off x="2811005" y="2472636"/>
            <a:ext cx="233924" cy="229791"/>
          </a:xfrm>
          <a:custGeom>
            <a:avLst/>
            <a:gdLst>
              <a:gd name="T0" fmla="*/ 1648 w 1648"/>
              <a:gd name="T1" fmla="*/ 349 h 1616"/>
              <a:gd name="T2" fmla="*/ 1430 w 1648"/>
              <a:gd name="T3" fmla="*/ 349 h 1616"/>
              <a:gd name="T4" fmla="*/ 1430 w 1648"/>
              <a:gd name="T5" fmla="*/ 568 h 1616"/>
              <a:gd name="T6" fmla="*/ 1320 w 1648"/>
              <a:gd name="T7" fmla="*/ 568 h 1616"/>
              <a:gd name="T8" fmla="*/ 1320 w 1648"/>
              <a:gd name="T9" fmla="*/ 349 h 1616"/>
              <a:gd name="T10" fmla="*/ 1102 w 1648"/>
              <a:gd name="T11" fmla="*/ 349 h 1616"/>
              <a:gd name="T12" fmla="*/ 1102 w 1648"/>
              <a:gd name="T13" fmla="*/ 240 h 1616"/>
              <a:gd name="T14" fmla="*/ 1320 w 1648"/>
              <a:gd name="T15" fmla="*/ 240 h 1616"/>
              <a:gd name="T16" fmla="*/ 1320 w 1648"/>
              <a:gd name="T17" fmla="*/ 22 h 1616"/>
              <a:gd name="T18" fmla="*/ 1430 w 1648"/>
              <a:gd name="T19" fmla="*/ 22 h 1616"/>
              <a:gd name="T20" fmla="*/ 1430 w 1648"/>
              <a:gd name="T21" fmla="*/ 240 h 1616"/>
              <a:gd name="T22" fmla="*/ 1648 w 1648"/>
              <a:gd name="T23" fmla="*/ 240 h 1616"/>
              <a:gd name="T24" fmla="*/ 1648 w 1648"/>
              <a:gd name="T25" fmla="*/ 349 h 1616"/>
              <a:gd name="T26" fmla="*/ 1030 w 1648"/>
              <a:gd name="T27" fmla="*/ 1253 h 1616"/>
              <a:gd name="T28" fmla="*/ 505 w 1648"/>
              <a:gd name="T29" fmla="*/ 1616 h 1616"/>
              <a:gd name="T30" fmla="*/ 0 w 1648"/>
              <a:gd name="T31" fmla="*/ 1298 h 1616"/>
              <a:gd name="T32" fmla="*/ 553 w 1648"/>
              <a:gd name="T33" fmla="*/ 944 h 1616"/>
              <a:gd name="T34" fmla="*/ 510 w 1648"/>
              <a:gd name="T35" fmla="*/ 728 h 1616"/>
              <a:gd name="T36" fmla="*/ 107 w 1648"/>
              <a:gd name="T37" fmla="*/ 372 h 1616"/>
              <a:gd name="T38" fmla="*/ 547 w 1648"/>
              <a:gd name="T39" fmla="*/ 0 h 1616"/>
              <a:gd name="T40" fmla="*/ 1021 w 1648"/>
              <a:gd name="T41" fmla="*/ 0 h 1616"/>
              <a:gd name="T42" fmla="*/ 915 w 1648"/>
              <a:gd name="T43" fmla="*/ 111 h 1616"/>
              <a:gd name="T44" fmla="*/ 791 w 1648"/>
              <a:gd name="T45" fmla="*/ 111 h 1616"/>
              <a:gd name="T46" fmla="*/ 925 w 1648"/>
              <a:gd name="T47" fmla="*/ 379 h 1616"/>
              <a:gd name="T48" fmla="*/ 785 w 1648"/>
              <a:gd name="T49" fmla="*/ 632 h 1616"/>
              <a:gd name="T50" fmla="*/ 830 w 1648"/>
              <a:gd name="T51" fmla="*/ 919 h 1616"/>
              <a:gd name="T52" fmla="*/ 1030 w 1648"/>
              <a:gd name="T53" fmla="*/ 1253 h 1616"/>
              <a:gd name="T54" fmla="*/ 735 w 1648"/>
              <a:gd name="T55" fmla="*/ 386 h 1616"/>
              <a:gd name="T56" fmla="*/ 476 w 1648"/>
              <a:gd name="T57" fmla="*/ 77 h 1616"/>
              <a:gd name="T58" fmla="*/ 285 w 1648"/>
              <a:gd name="T59" fmla="*/ 369 h 1616"/>
              <a:gd name="T60" fmla="*/ 556 w 1648"/>
              <a:gd name="T61" fmla="*/ 658 h 1616"/>
              <a:gd name="T62" fmla="*/ 735 w 1648"/>
              <a:gd name="T63" fmla="*/ 386 h 1616"/>
              <a:gd name="T64" fmla="*/ 867 w 1648"/>
              <a:gd name="T65" fmla="*/ 1270 h 1616"/>
              <a:gd name="T66" fmla="*/ 530 w 1648"/>
              <a:gd name="T67" fmla="*/ 1001 h 1616"/>
              <a:gd name="T68" fmla="*/ 178 w 1648"/>
              <a:gd name="T69" fmla="*/ 1262 h 1616"/>
              <a:gd name="T70" fmla="*/ 506 w 1648"/>
              <a:gd name="T71" fmla="*/ 1527 h 1616"/>
              <a:gd name="T72" fmla="*/ 867 w 1648"/>
              <a:gd name="T73" fmla="*/ 1270 h 16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648" h="1616">
                <a:moveTo>
                  <a:pt x="1648" y="349"/>
                </a:moveTo>
                <a:cubicBezTo>
                  <a:pt x="1430" y="349"/>
                  <a:pt x="1430" y="349"/>
                  <a:pt x="1430" y="349"/>
                </a:cubicBezTo>
                <a:cubicBezTo>
                  <a:pt x="1430" y="568"/>
                  <a:pt x="1430" y="568"/>
                  <a:pt x="1430" y="568"/>
                </a:cubicBezTo>
                <a:cubicBezTo>
                  <a:pt x="1320" y="568"/>
                  <a:pt x="1320" y="568"/>
                  <a:pt x="1320" y="568"/>
                </a:cubicBezTo>
                <a:cubicBezTo>
                  <a:pt x="1320" y="349"/>
                  <a:pt x="1320" y="349"/>
                  <a:pt x="1320" y="349"/>
                </a:cubicBezTo>
                <a:cubicBezTo>
                  <a:pt x="1102" y="349"/>
                  <a:pt x="1102" y="349"/>
                  <a:pt x="1102" y="349"/>
                </a:cubicBezTo>
                <a:cubicBezTo>
                  <a:pt x="1102" y="240"/>
                  <a:pt x="1102" y="240"/>
                  <a:pt x="1102" y="240"/>
                </a:cubicBezTo>
                <a:cubicBezTo>
                  <a:pt x="1320" y="240"/>
                  <a:pt x="1320" y="240"/>
                  <a:pt x="1320" y="240"/>
                </a:cubicBezTo>
                <a:cubicBezTo>
                  <a:pt x="1320" y="22"/>
                  <a:pt x="1320" y="22"/>
                  <a:pt x="1320" y="22"/>
                </a:cubicBezTo>
                <a:cubicBezTo>
                  <a:pt x="1430" y="22"/>
                  <a:pt x="1430" y="22"/>
                  <a:pt x="1430" y="22"/>
                </a:cubicBezTo>
                <a:cubicBezTo>
                  <a:pt x="1430" y="240"/>
                  <a:pt x="1430" y="240"/>
                  <a:pt x="1430" y="240"/>
                </a:cubicBezTo>
                <a:cubicBezTo>
                  <a:pt x="1648" y="240"/>
                  <a:pt x="1648" y="240"/>
                  <a:pt x="1648" y="240"/>
                </a:cubicBezTo>
                <a:lnTo>
                  <a:pt x="1648" y="349"/>
                </a:lnTo>
                <a:close/>
                <a:moveTo>
                  <a:pt x="1030" y="1253"/>
                </a:moveTo>
                <a:cubicBezTo>
                  <a:pt x="1030" y="1417"/>
                  <a:pt x="881" y="1616"/>
                  <a:pt x="505" y="1616"/>
                </a:cubicBezTo>
                <a:cubicBezTo>
                  <a:pt x="229" y="1616"/>
                  <a:pt x="0" y="1498"/>
                  <a:pt x="0" y="1298"/>
                </a:cubicBezTo>
                <a:cubicBezTo>
                  <a:pt x="0" y="1144"/>
                  <a:pt x="98" y="944"/>
                  <a:pt x="553" y="944"/>
                </a:cubicBezTo>
                <a:cubicBezTo>
                  <a:pt x="486" y="889"/>
                  <a:pt x="469" y="812"/>
                  <a:pt x="510" y="728"/>
                </a:cubicBezTo>
                <a:cubicBezTo>
                  <a:pt x="244" y="728"/>
                  <a:pt x="107" y="571"/>
                  <a:pt x="107" y="372"/>
                </a:cubicBezTo>
                <a:cubicBezTo>
                  <a:pt x="107" y="177"/>
                  <a:pt x="252" y="0"/>
                  <a:pt x="547" y="0"/>
                </a:cubicBezTo>
                <a:cubicBezTo>
                  <a:pt x="622" y="0"/>
                  <a:pt x="1021" y="0"/>
                  <a:pt x="1021" y="0"/>
                </a:cubicBezTo>
                <a:cubicBezTo>
                  <a:pt x="915" y="111"/>
                  <a:pt x="915" y="111"/>
                  <a:pt x="915" y="111"/>
                </a:cubicBezTo>
                <a:cubicBezTo>
                  <a:pt x="791" y="111"/>
                  <a:pt x="791" y="111"/>
                  <a:pt x="791" y="111"/>
                </a:cubicBezTo>
                <a:cubicBezTo>
                  <a:pt x="879" y="161"/>
                  <a:pt x="925" y="265"/>
                  <a:pt x="925" y="379"/>
                </a:cubicBezTo>
                <a:cubicBezTo>
                  <a:pt x="925" y="483"/>
                  <a:pt x="868" y="568"/>
                  <a:pt x="785" y="632"/>
                </a:cubicBezTo>
                <a:cubicBezTo>
                  <a:pt x="639" y="745"/>
                  <a:pt x="677" y="808"/>
                  <a:pt x="830" y="919"/>
                </a:cubicBezTo>
                <a:cubicBezTo>
                  <a:pt x="980" y="1032"/>
                  <a:pt x="1030" y="1120"/>
                  <a:pt x="1030" y="1253"/>
                </a:cubicBezTo>
                <a:close/>
                <a:moveTo>
                  <a:pt x="735" y="386"/>
                </a:moveTo>
                <a:cubicBezTo>
                  <a:pt x="713" y="218"/>
                  <a:pt x="604" y="81"/>
                  <a:pt x="476" y="77"/>
                </a:cubicBezTo>
                <a:cubicBezTo>
                  <a:pt x="349" y="73"/>
                  <a:pt x="263" y="201"/>
                  <a:pt x="285" y="369"/>
                </a:cubicBezTo>
                <a:cubicBezTo>
                  <a:pt x="307" y="537"/>
                  <a:pt x="428" y="654"/>
                  <a:pt x="556" y="658"/>
                </a:cubicBezTo>
                <a:cubicBezTo>
                  <a:pt x="684" y="661"/>
                  <a:pt x="757" y="553"/>
                  <a:pt x="735" y="386"/>
                </a:cubicBezTo>
                <a:close/>
                <a:moveTo>
                  <a:pt x="867" y="1270"/>
                </a:moveTo>
                <a:cubicBezTo>
                  <a:pt x="867" y="1132"/>
                  <a:pt x="741" y="1001"/>
                  <a:pt x="530" y="1001"/>
                </a:cubicBezTo>
                <a:cubicBezTo>
                  <a:pt x="340" y="998"/>
                  <a:pt x="178" y="1121"/>
                  <a:pt x="178" y="1262"/>
                </a:cubicBezTo>
                <a:cubicBezTo>
                  <a:pt x="178" y="1407"/>
                  <a:pt x="316" y="1527"/>
                  <a:pt x="506" y="1527"/>
                </a:cubicBezTo>
                <a:cubicBezTo>
                  <a:pt x="749" y="1527"/>
                  <a:pt x="867" y="1414"/>
                  <a:pt x="867" y="127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 13"/>
          <p:cNvSpPr>
            <a:spLocks noEditPoints="1"/>
          </p:cNvSpPr>
          <p:nvPr/>
        </p:nvSpPr>
        <p:spPr bwMode="auto">
          <a:xfrm>
            <a:off x="6031027" y="3201665"/>
            <a:ext cx="270265" cy="270742"/>
          </a:xfrm>
          <a:custGeom>
            <a:avLst/>
            <a:gdLst>
              <a:gd name="T0" fmla="*/ 403 w 1648"/>
              <a:gd name="T1" fmla="*/ 203 h 1648"/>
              <a:gd name="T2" fmla="*/ 202 w 1648"/>
              <a:gd name="T3" fmla="*/ 405 h 1648"/>
              <a:gd name="T4" fmla="*/ 0 w 1648"/>
              <a:gd name="T5" fmla="*/ 203 h 1648"/>
              <a:gd name="T6" fmla="*/ 202 w 1648"/>
              <a:gd name="T7" fmla="*/ 0 h 1648"/>
              <a:gd name="T8" fmla="*/ 403 w 1648"/>
              <a:gd name="T9" fmla="*/ 203 h 1648"/>
              <a:gd name="T10" fmla="*/ 373 w 1648"/>
              <a:gd name="T11" fmla="*/ 549 h 1648"/>
              <a:gd name="T12" fmla="*/ 33 w 1648"/>
              <a:gd name="T13" fmla="*/ 549 h 1648"/>
              <a:gd name="T14" fmla="*/ 33 w 1648"/>
              <a:gd name="T15" fmla="*/ 1648 h 1648"/>
              <a:gd name="T16" fmla="*/ 373 w 1648"/>
              <a:gd name="T17" fmla="*/ 1648 h 1648"/>
              <a:gd name="T18" fmla="*/ 373 w 1648"/>
              <a:gd name="T19" fmla="*/ 549 h 1648"/>
              <a:gd name="T20" fmla="*/ 917 w 1648"/>
              <a:gd name="T21" fmla="*/ 549 h 1648"/>
              <a:gd name="T22" fmla="*/ 591 w 1648"/>
              <a:gd name="T23" fmla="*/ 549 h 1648"/>
              <a:gd name="T24" fmla="*/ 591 w 1648"/>
              <a:gd name="T25" fmla="*/ 1648 h 1648"/>
              <a:gd name="T26" fmla="*/ 917 w 1648"/>
              <a:gd name="T27" fmla="*/ 1648 h 1648"/>
              <a:gd name="T28" fmla="*/ 917 w 1648"/>
              <a:gd name="T29" fmla="*/ 1071 h 1648"/>
              <a:gd name="T30" fmla="*/ 1124 w 1648"/>
              <a:gd name="T31" fmla="*/ 825 h 1648"/>
              <a:gd name="T32" fmla="*/ 1309 w 1648"/>
              <a:gd name="T33" fmla="*/ 1071 h 1648"/>
              <a:gd name="T34" fmla="*/ 1309 w 1648"/>
              <a:gd name="T35" fmla="*/ 1648 h 1648"/>
              <a:gd name="T36" fmla="*/ 1648 w 1648"/>
              <a:gd name="T37" fmla="*/ 1648 h 1648"/>
              <a:gd name="T38" fmla="*/ 1648 w 1648"/>
              <a:gd name="T39" fmla="*/ 952 h 1648"/>
              <a:gd name="T40" fmla="*/ 1248 w 1648"/>
              <a:gd name="T41" fmla="*/ 516 h 1648"/>
              <a:gd name="T42" fmla="*/ 917 w 1648"/>
              <a:gd name="T43" fmla="*/ 697 h 1648"/>
              <a:gd name="T44" fmla="*/ 917 w 1648"/>
              <a:gd name="T45" fmla="*/ 549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48" h="1648">
                <a:moveTo>
                  <a:pt x="403" y="203"/>
                </a:moveTo>
                <a:cubicBezTo>
                  <a:pt x="403" y="315"/>
                  <a:pt x="313" y="405"/>
                  <a:pt x="202" y="405"/>
                </a:cubicBezTo>
                <a:cubicBezTo>
                  <a:pt x="90" y="405"/>
                  <a:pt x="0" y="315"/>
                  <a:pt x="0" y="203"/>
                </a:cubicBezTo>
                <a:cubicBezTo>
                  <a:pt x="0" y="91"/>
                  <a:pt x="90" y="0"/>
                  <a:pt x="202" y="0"/>
                </a:cubicBezTo>
                <a:cubicBezTo>
                  <a:pt x="313" y="0"/>
                  <a:pt x="403" y="91"/>
                  <a:pt x="403" y="203"/>
                </a:cubicBezTo>
                <a:close/>
                <a:moveTo>
                  <a:pt x="373" y="549"/>
                </a:moveTo>
                <a:cubicBezTo>
                  <a:pt x="33" y="549"/>
                  <a:pt x="33" y="549"/>
                  <a:pt x="33" y="549"/>
                </a:cubicBezTo>
                <a:cubicBezTo>
                  <a:pt x="33" y="1648"/>
                  <a:pt x="33" y="1648"/>
                  <a:pt x="33" y="1648"/>
                </a:cubicBezTo>
                <a:cubicBezTo>
                  <a:pt x="373" y="1648"/>
                  <a:pt x="373" y="1648"/>
                  <a:pt x="373" y="1648"/>
                </a:cubicBezTo>
                <a:lnTo>
                  <a:pt x="373" y="549"/>
                </a:lnTo>
                <a:close/>
                <a:moveTo>
                  <a:pt x="917" y="549"/>
                </a:moveTo>
                <a:cubicBezTo>
                  <a:pt x="591" y="549"/>
                  <a:pt x="591" y="549"/>
                  <a:pt x="591" y="549"/>
                </a:cubicBezTo>
                <a:cubicBezTo>
                  <a:pt x="591" y="1648"/>
                  <a:pt x="591" y="1648"/>
                  <a:pt x="591" y="1648"/>
                </a:cubicBezTo>
                <a:cubicBezTo>
                  <a:pt x="917" y="1648"/>
                  <a:pt x="917" y="1648"/>
                  <a:pt x="917" y="1648"/>
                </a:cubicBezTo>
                <a:cubicBezTo>
                  <a:pt x="917" y="1648"/>
                  <a:pt x="917" y="1240"/>
                  <a:pt x="917" y="1071"/>
                </a:cubicBezTo>
                <a:cubicBezTo>
                  <a:pt x="917" y="917"/>
                  <a:pt x="988" y="825"/>
                  <a:pt x="1124" y="825"/>
                </a:cubicBezTo>
                <a:cubicBezTo>
                  <a:pt x="1249" y="825"/>
                  <a:pt x="1309" y="913"/>
                  <a:pt x="1309" y="1071"/>
                </a:cubicBezTo>
                <a:cubicBezTo>
                  <a:pt x="1309" y="1229"/>
                  <a:pt x="1309" y="1648"/>
                  <a:pt x="1309" y="1648"/>
                </a:cubicBezTo>
                <a:cubicBezTo>
                  <a:pt x="1648" y="1648"/>
                  <a:pt x="1648" y="1648"/>
                  <a:pt x="1648" y="1648"/>
                </a:cubicBezTo>
                <a:cubicBezTo>
                  <a:pt x="1648" y="1648"/>
                  <a:pt x="1648" y="1247"/>
                  <a:pt x="1648" y="952"/>
                </a:cubicBezTo>
                <a:cubicBezTo>
                  <a:pt x="1648" y="658"/>
                  <a:pt x="1481" y="516"/>
                  <a:pt x="1248" y="516"/>
                </a:cubicBezTo>
                <a:cubicBezTo>
                  <a:pt x="1015" y="516"/>
                  <a:pt x="917" y="697"/>
                  <a:pt x="917" y="697"/>
                </a:cubicBezTo>
                <a:cubicBezTo>
                  <a:pt x="917" y="549"/>
                  <a:pt x="917" y="549"/>
                  <a:pt x="917" y="54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4718823" y="208477"/>
            <a:ext cx="121252" cy="262421"/>
          </a:xfrm>
          <a:custGeom>
            <a:avLst/>
            <a:gdLst>
              <a:gd name="T0" fmla="*/ 172 w 760"/>
              <a:gd name="T1" fmla="*/ 539 h 1648"/>
              <a:gd name="T2" fmla="*/ 0 w 760"/>
              <a:gd name="T3" fmla="*/ 539 h 1648"/>
              <a:gd name="T4" fmla="*/ 0 w 760"/>
              <a:gd name="T5" fmla="*/ 820 h 1648"/>
              <a:gd name="T6" fmla="*/ 172 w 760"/>
              <a:gd name="T7" fmla="*/ 820 h 1648"/>
              <a:gd name="T8" fmla="*/ 172 w 760"/>
              <a:gd name="T9" fmla="*/ 1648 h 1648"/>
              <a:gd name="T10" fmla="*/ 504 w 760"/>
              <a:gd name="T11" fmla="*/ 1648 h 1648"/>
              <a:gd name="T12" fmla="*/ 504 w 760"/>
              <a:gd name="T13" fmla="*/ 817 h 1648"/>
              <a:gd name="T14" fmla="*/ 736 w 760"/>
              <a:gd name="T15" fmla="*/ 817 h 1648"/>
              <a:gd name="T16" fmla="*/ 760 w 760"/>
              <a:gd name="T17" fmla="*/ 539 h 1648"/>
              <a:gd name="T18" fmla="*/ 504 w 760"/>
              <a:gd name="T19" fmla="*/ 539 h 1648"/>
              <a:gd name="T20" fmla="*/ 504 w 760"/>
              <a:gd name="T21" fmla="*/ 380 h 1648"/>
              <a:gd name="T22" fmla="*/ 581 w 760"/>
              <a:gd name="T23" fmla="*/ 289 h 1648"/>
              <a:gd name="T24" fmla="*/ 760 w 760"/>
              <a:gd name="T25" fmla="*/ 289 h 1648"/>
              <a:gd name="T26" fmla="*/ 760 w 760"/>
              <a:gd name="T27" fmla="*/ 0 h 1648"/>
              <a:gd name="T28" fmla="*/ 531 w 760"/>
              <a:gd name="T29" fmla="*/ 0 h 1648"/>
              <a:gd name="T30" fmla="*/ 172 w 760"/>
              <a:gd name="T31" fmla="*/ 317 h 1648"/>
              <a:gd name="T32" fmla="*/ 172 w 760"/>
              <a:gd name="T33" fmla="*/ 539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760" h="1648">
                <a:moveTo>
                  <a:pt x="172" y="539"/>
                </a:moveTo>
                <a:cubicBezTo>
                  <a:pt x="0" y="539"/>
                  <a:pt x="0" y="539"/>
                  <a:pt x="0" y="539"/>
                </a:cubicBezTo>
                <a:cubicBezTo>
                  <a:pt x="0" y="820"/>
                  <a:pt x="0" y="820"/>
                  <a:pt x="0" y="820"/>
                </a:cubicBezTo>
                <a:cubicBezTo>
                  <a:pt x="172" y="820"/>
                  <a:pt x="172" y="820"/>
                  <a:pt x="172" y="820"/>
                </a:cubicBezTo>
                <a:cubicBezTo>
                  <a:pt x="172" y="1648"/>
                  <a:pt x="172" y="1648"/>
                  <a:pt x="172" y="1648"/>
                </a:cubicBezTo>
                <a:cubicBezTo>
                  <a:pt x="504" y="1648"/>
                  <a:pt x="504" y="1648"/>
                  <a:pt x="504" y="1648"/>
                </a:cubicBezTo>
                <a:cubicBezTo>
                  <a:pt x="504" y="817"/>
                  <a:pt x="504" y="817"/>
                  <a:pt x="504" y="817"/>
                </a:cubicBezTo>
                <a:cubicBezTo>
                  <a:pt x="736" y="817"/>
                  <a:pt x="736" y="817"/>
                  <a:pt x="736" y="817"/>
                </a:cubicBezTo>
                <a:cubicBezTo>
                  <a:pt x="760" y="539"/>
                  <a:pt x="760" y="539"/>
                  <a:pt x="760" y="539"/>
                </a:cubicBezTo>
                <a:cubicBezTo>
                  <a:pt x="504" y="539"/>
                  <a:pt x="504" y="539"/>
                  <a:pt x="504" y="539"/>
                </a:cubicBezTo>
                <a:cubicBezTo>
                  <a:pt x="504" y="539"/>
                  <a:pt x="504" y="435"/>
                  <a:pt x="504" y="380"/>
                </a:cubicBezTo>
                <a:cubicBezTo>
                  <a:pt x="504" y="315"/>
                  <a:pt x="517" y="289"/>
                  <a:pt x="581" y="289"/>
                </a:cubicBezTo>
                <a:cubicBezTo>
                  <a:pt x="632" y="289"/>
                  <a:pt x="760" y="289"/>
                  <a:pt x="760" y="289"/>
                </a:cubicBezTo>
                <a:cubicBezTo>
                  <a:pt x="760" y="0"/>
                  <a:pt x="760" y="0"/>
                  <a:pt x="760" y="0"/>
                </a:cubicBezTo>
                <a:cubicBezTo>
                  <a:pt x="760" y="0"/>
                  <a:pt x="571" y="0"/>
                  <a:pt x="531" y="0"/>
                </a:cubicBezTo>
                <a:cubicBezTo>
                  <a:pt x="284" y="0"/>
                  <a:pt x="172" y="109"/>
                  <a:pt x="172" y="317"/>
                </a:cubicBezTo>
                <a:cubicBezTo>
                  <a:pt x="172" y="498"/>
                  <a:pt x="172" y="539"/>
                  <a:pt x="172" y="53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reeform 5"/>
          <p:cNvSpPr>
            <a:spLocks/>
          </p:cNvSpPr>
          <p:nvPr/>
        </p:nvSpPr>
        <p:spPr bwMode="auto">
          <a:xfrm>
            <a:off x="8156518" y="753221"/>
            <a:ext cx="258277" cy="229713"/>
          </a:xfrm>
          <a:custGeom>
            <a:avLst/>
            <a:gdLst>
              <a:gd name="T0" fmla="*/ 1413 w 1715"/>
              <a:gd name="T1" fmla="*/ 65 h 1525"/>
              <a:gd name="T2" fmla="*/ 1392 w 1715"/>
              <a:gd name="T3" fmla="*/ 378 h 1525"/>
              <a:gd name="T4" fmla="*/ 1448 w 1715"/>
              <a:gd name="T5" fmla="*/ 784 h 1525"/>
              <a:gd name="T6" fmla="*/ 1328 w 1715"/>
              <a:gd name="T7" fmla="*/ 1184 h 1525"/>
              <a:gd name="T8" fmla="*/ 1024 w 1715"/>
              <a:gd name="T9" fmla="*/ 281 h 1525"/>
              <a:gd name="T10" fmla="*/ 1122 w 1715"/>
              <a:gd name="T11" fmla="*/ 273 h 1525"/>
              <a:gd name="T12" fmla="*/ 1151 w 1715"/>
              <a:gd name="T13" fmla="*/ 233 h 1525"/>
              <a:gd name="T14" fmla="*/ 1111 w 1715"/>
              <a:gd name="T15" fmla="*/ 205 h 1525"/>
              <a:gd name="T16" fmla="*/ 891 w 1715"/>
              <a:gd name="T17" fmla="*/ 213 h 1525"/>
              <a:gd name="T18" fmla="*/ 675 w 1715"/>
              <a:gd name="T19" fmla="*/ 205 h 1525"/>
              <a:gd name="T20" fmla="*/ 634 w 1715"/>
              <a:gd name="T21" fmla="*/ 229 h 1525"/>
              <a:gd name="T22" fmla="*/ 661 w 1715"/>
              <a:gd name="T23" fmla="*/ 273 h 1525"/>
              <a:gd name="T24" fmla="*/ 752 w 1715"/>
              <a:gd name="T25" fmla="*/ 281 h 1525"/>
              <a:gd name="T26" fmla="*/ 883 w 1715"/>
              <a:gd name="T27" fmla="*/ 639 h 1525"/>
              <a:gd name="T28" fmla="*/ 698 w 1715"/>
              <a:gd name="T29" fmla="*/ 1188 h 1525"/>
              <a:gd name="T30" fmla="*/ 394 w 1715"/>
              <a:gd name="T31" fmla="*/ 281 h 1525"/>
              <a:gd name="T32" fmla="*/ 492 w 1715"/>
              <a:gd name="T33" fmla="*/ 273 h 1525"/>
              <a:gd name="T34" fmla="*/ 521 w 1715"/>
              <a:gd name="T35" fmla="*/ 233 h 1525"/>
              <a:gd name="T36" fmla="*/ 481 w 1715"/>
              <a:gd name="T37" fmla="*/ 205 h 1525"/>
              <a:gd name="T38" fmla="*/ 261 w 1715"/>
              <a:gd name="T39" fmla="*/ 213 h 1525"/>
              <a:gd name="T40" fmla="*/ 45 w 1715"/>
              <a:gd name="T41" fmla="*/ 205 h 1525"/>
              <a:gd name="T42" fmla="*/ 4 w 1715"/>
              <a:gd name="T43" fmla="*/ 229 h 1525"/>
              <a:gd name="T44" fmla="*/ 30 w 1715"/>
              <a:gd name="T45" fmla="*/ 273 h 1525"/>
              <a:gd name="T46" fmla="*/ 122 w 1715"/>
              <a:gd name="T47" fmla="*/ 281 h 1525"/>
              <a:gd name="T48" fmla="*/ 549 w 1715"/>
              <a:gd name="T49" fmla="*/ 1450 h 1525"/>
              <a:gd name="T50" fmla="*/ 685 w 1715"/>
              <a:gd name="T51" fmla="*/ 1448 h 1525"/>
              <a:gd name="T52" fmla="*/ 924 w 1715"/>
              <a:gd name="T53" fmla="*/ 751 h 1525"/>
              <a:gd name="T54" fmla="*/ 1179 w 1715"/>
              <a:gd name="T55" fmla="*/ 1450 h 1525"/>
              <a:gd name="T56" fmla="*/ 1315 w 1715"/>
              <a:gd name="T57" fmla="*/ 1448 h 1525"/>
              <a:gd name="T58" fmla="*/ 1607 w 1715"/>
              <a:gd name="T59" fmla="*/ 608 h 1525"/>
              <a:gd name="T60" fmla="*/ 1413 w 1715"/>
              <a:gd name="T61" fmla="*/ 65 h 1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715" h="1525">
                <a:moveTo>
                  <a:pt x="1413" y="65"/>
                </a:moveTo>
                <a:cubicBezTo>
                  <a:pt x="1362" y="82"/>
                  <a:pt x="1253" y="188"/>
                  <a:pt x="1392" y="378"/>
                </a:cubicBezTo>
                <a:cubicBezTo>
                  <a:pt x="1530" y="568"/>
                  <a:pt x="1448" y="784"/>
                  <a:pt x="1448" y="784"/>
                </a:cubicBezTo>
                <a:cubicBezTo>
                  <a:pt x="1328" y="1184"/>
                  <a:pt x="1328" y="1184"/>
                  <a:pt x="1328" y="1184"/>
                </a:cubicBezTo>
                <a:cubicBezTo>
                  <a:pt x="1024" y="281"/>
                  <a:pt x="1024" y="281"/>
                  <a:pt x="1024" y="281"/>
                </a:cubicBezTo>
                <a:cubicBezTo>
                  <a:pt x="1024" y="281"/>
                  <a:pt x="1110" y="275"/>
                  <a:pt x="1122" y="273"/>
                </a:cubicBezTo>
                <a:cubicBezTo>
                  <a:pt x="1134" y="271"/>
                  <a:pt x="1155" y="259"/>
                  <a:pt x="1151" y="233"/>
                </a:cubicBezTo>
                <a:cubicBezTo>
                  <a:pt x="1148" y="208"/>
                  <a:pt x="1129" y="204"/>
                  <a:pt x="1111" y="205"/>
                </a:cubicBezTo>
                <a:cubicBezTo>
                  <a:pt x="1102" y="206"/>
                  <a:pt x="996" y="213"/>
                  <a:pt x="891" y="213"/>
                </a:cubicBezTo>
                <a:cubicBezTo>
                  <a:pt x="787" y="213"/>
                  <a:pt x="683" y="205"/>
                  <a:pt x="675" y="205"/>
                </a:cubicBezTo>
                <a:cubicBezTo>
                  <a:pt x="661" y="204"/>
                  <a:pt x="639" y="206"/>
                  <a:pt x="634" y="229"/>
                </a:cubicBezTo>
                <a:cubicBezTo>
                  <a:pt x="630" y="249"/>
                  <a:pt x="640" y="270"/>
                  <a:pt x="661" y="273"/>
                </a:cubicBezTo>
                <a:cubicBezTo>
                  <a:pt x="682" y="275"/>
                  <a:pt x="668" y="273"/>
                  <a:pt x="752" y="281"/>
                </a:cubicBezTo>
                <a:cubicBezTo>
                  <a:pt x="752" y="281"/>
                  <a:pt x="810" y="439"/>
                  <a:pt x="883" y="639"/>
                </a:cubicBezTo>
                <a:cubicBezTo>
                  <a:pt x="698" y="1188"/>
                  <a:pt x="698" y="1188"/>
                  <a:pt x="698" y="1188"/>
                </a:cubicBezTo>
                <a:cubicBezTo>
                  <a:pt x="394" y="281"/>
                  <a:pt x="394" y="281"/>
                  <a:pt x="394" y="281"/>
                </a:cubicBezTo>
                <a:cubicBezTo>
                  <a:pt x="394" y="281"/>
                  <a:pt x="479" y="275"/>
                  <a:pt x="492" y="273"/>
                </a:cubicBezTo>
                <a:cubicBezTo>
                  <a:pt x="504" y="271"/>
                  <a:pt x="524" y="259"/>
                  <a:pt x="521" y="233"/>
                </a:cubicBezTo>
                <a:cubicBezTo>
                  <a:pt x="518" y="208"/>
                  <a:pt x="499" y="204"/>
                  <a:pt x="481" y="205"/>
                </a:cubicBezTo>
                <a:cubicBezTo>
                  <a:pt x="472" y="206"/>
                  <a:pt x="366" y="214"/>
                  <a:pt x="261" y="213"/>
                </a:cubicBezTo>
                <a:cubicBezTo>
                  <a:pt x="156" y="213"/>
                  <a:pt x="53" y="205"/>
                  <a:pt x="45" y="205"/>
                </a:cubicBezTo>
                <a:cubicBezTo>
                  <a:pt x="30" y="204"/>
                  <a:pt x="9" y="206"/>
                  <a:pt x="4" y="229"/>
                </a:cubicBezTo>
                <a:cubicBezTo>
                  <a:pt x="0" y="249"/>
                  <a:pt x="9" y="270"/>
                  <a:pt x="30" y="273"/>
                </a:cubicBezTo>
                <a:cubicBezTo>
                  <a:pt x="51" y="275"/>
                  <a:pt x="37" y="273"/>
                  <a:pt x="122" y="281"/>
                </a:cubicBezTo>
                <a:cubicBezTo>
                  <a:pt x="122" y="281"/>
                  <a:pt x="527" y="1391"/>
                  <a:pt x="549" y="1450"/>
                </a:cubicBezTo>
                <a:cubicBezTo>
                  <a:pt x="570" y="1510"/>
                  <a:pt x="659" y="1525"/>
                  <a:pt x="685" y="1448"/>
                </a:cubicBezTo>
                <a:cubicBezTo>
                  <a:pt x="703" y="1390"/>
                  <a:pt x="849" y="967"/>
                  <a:pt x="924" y="751"/>
                </a:cubicBezTo>
                <a:cubicBezTo>
                  <a:pt x="1037" y="1061"/>
                  <a:pt x="1167" y="1417"/>
                  <a:pt x="1179" y="1450"/>
                </a:cubicBezTo>
                <a:cubicBezTo>
                  <a:pt x="1201" y="1510"/>
                  <a:pt x="1290" y="1525"/>
                  <a:pt x="1315" y="1448"/>
                </a:cubicBezTo>
                <a:cubicBezTo>
                  <a:pt x="1340" y="1370"/>
                  <a:pt x="1484" y="968"/>
                  <a:pt x="1607" y="608"/>
                </a:cubicBezTo>
                <a:cubicBezTo>
                  <a:pt x="1715" y="280"/>
                  <a:pt x="1614" y="0"/>
                  <a:pt x="1413" y="6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 9"/>
          <p:cNvSpPr>
            <a:spLocks noEditPoints="1"/>
          </p:cNvSpPr>
          <p:nvPr/>
        </p:nvSpPr>
        <p:spPr bwMode="auto">
          <a:xfrm>
            <a:off x="6963652" y="155839"/>
            <a:ext cx="305250" cy="194047"/>
          </a:xfrm>
          <a:custGeom>
            <a:avLst/>
            <a:gdLst>
              <a:gd name="T0" fmla="*/ 2533 w 5496"/>
              <a:gd name="T1" fmla="*/ 363 h 3497"/>
              <a:gd name="T2" fmla="*/ 2689 w 5496"/>
              <a:gd name="T3" fmla="*/ 884 h 3497"/>
              <a:gd name="T4" fmla="*/ 2531 w 5496"/>
              <a:gd name="T5" fmla="*/ 1386 h 3497"/>
              <a:gd name="T6" fmla="*/ 2271 w 5496"/>
              <a:gd name="T7" fmla="*/ 1580 h 3497"/>
              <a:gd name="T8" fmla="*/ 2665 w 5496"/>
              <a:gd name="T9" fmla="*/ 1881 h 3497"/>
              <a:gd name="T10" fmla="*/ 2798 w 5496"/>
              <a:gd name="T11" fmla="*/ 2381 h 3497"/>
              <a:gd name="T12" fmla="*/ 2646 w 5496"/>
              <a:gd name="T13" fmla="*/ 2925 h 3497"/>
              <a:gd name="T14" fmla="*/ 2405 w 5496"/>
              <a:gd name="T15" fmla="*/ 3194 h 3497"/>
              <a:gd name="T16" fmla="*/ 2019 w 5496"/>
              <a:gd name="T17" fmla="*/ 3365 h 3497"/>
              <a:gd name="T18" fmla="*/ 1537 w 5496"/>
              <a:gd name="T19" fmla="*/ 3411 h 3497"/>
              <a:gd name="T20" fmla="*/ 0 w 5496"/>
              <a:gd name="T21" fmla="*/ 3411 h 3497"/>
              <a:gd name="T22" fmla="*/ 0 w 5496"/>
              <a:gd name="T23" fmla="*/ 0 h 3497"/>
              <a:gd name="T24" fmla="*/ 1649 w 5496"/>
              <a:gd name="T25" fmla="*/ 0 h 3497"/>
              <a:gd name="T26" fmla="*/ 2533 w 5496"/>
              <a:gd name="T27" fmla="*/ 363 h 3497"/>
              <a:gd name="T28" fmla="*/ 680 w 5496"/>
              <a:gd name="T29" fmla="*/ 592 h 3497"/>
              <a:gd name="T30" fmla="*/ 680 w 5496"/>
              <a:gd name="T31" fmla="*/ 1344 h 3497"/>
              <a:gd name="T32" fmla="*/ 1509 w 5496"/>
              <a:gd name="T33" fmla="*/ 1344 h 3497"/>
              <a:gd name="T34" fmla="*/ 1870 w 5496"/>
              <a:gd name="T35" fmla="*/ 1260 h 3497"/>
              <a:gd name="T36" fmla="*/ 2009 w 5496"/>
              <a:gd name="T37" fmla="*/ 960 h 3497"/>
              <a:gd name="T38" fmla="*/ 1826 w 5496"/>
              <a:gd name="T39" fmla="*/ 645 h 3497"/>
              <a:gd name="T40" fmla="*/ 1422 w 5496"/>
              <a:gd name="T41" fmla="*/ 592 h 3497"/>
              <a:gd name="T42" fmla="*/ 680 w 5496"/>
              <a:gd name="T43" fmla="*/ 592 h 3497"/>
              <a:gd name="T44" fmla="*/ 680 w 5496"/>
              <a:gd name="T45" fmla="*/ 1909 h 3497"/>
              <a:gd name="T46" fmla="*/ 680 w 5496"/>
              <a:gd name="T47" fmla="*/ 2819 h 3497"/>
              <a:gd name="T48" fmla="*/ 1509 w 5496"/>
              <a:gd name="T49" fmla="*/ 2819 h 3497"/>
              <a:gd name="T50" fmla="*/ 1854 w 5496"/>
              <a:gd name="T51" fmla="*/ 2759 h 3497"/>
              <a:gd name="T52" fmla="*/ 2078 w 5496"/>
              <a:gd name="T53" fmla="*/ 2333 h 3497"/>
              <a:gd name="T54" fmla="*/ 1861 w 5496"/>
              <a:gd name="T55" fmla="*/ 1967 h 3497"/>
              <a:gd name="T56" fmla="*/ 1520 w 5496"/>
              <a:gd name="T57" fmla="*/ 1909 h 3497"/>
              <a:gd name="T58" fmla="*/ 680 w 5496"/>
              <a:gd name="T59" fmla="*/ 1909 h 3497"/>
              <a:gd name="T60" fmla="*/ 4834 w 5496"/>
              <a:gd name="T61" fmla="*/ 939 h 3497"/>
              <a:gd name="T62" fmla="*/ 5270 w 5496"/>
              <a:gd name="T63" fmla="*/ 1313 h 3497"/>
              <a:gd name="T64" fmla="*/ 5471 w 5496"/>
              <a:gd name="T65" fmla="*/ 1834 h 3497"/>
              <a:gd name="T66" fmla="*/ 5493 w 5496"/>
              <a:gd name="T67" fmla="*/ 2335 h 3497"/>
              <a:gd name="T68" fmla="*/ 3655 w 5496"/>
              <a:gd name="T69" fmla="*/ 2335 h 3497"/>
              <a:gd name="T70" fmla="*/ 3919 w 5496"/>
              <a:gd name="T71" fmla="*/ 2867 h 3497"/>
              <a:gd name="T72" fmla="*/ 4283 w 5496"/>
              <a:gd name="T73" fmla="*/ 2962 h 3497"/>
              <a:gd name="T74" fmla="*/ 4649 w 5496"/>
              <a:gd name="T75" fmla="*/ 2846 h 3497"/>
              <a:gd name="T76" fmla="*/ 4785 w 5496"/>
              <a:gd name="T77" fmla="*/ 2673 h 3497"/>
              <a:gd name="T78" fmla="*/ 5458 w 5496"/>
              <a:gd name="T79" fmla="*/ 2673 h 3497"/>
              <a:gd name="T80" fmla="*/ 5214 w 5496"/>
              <a:gd name="T81" fmla="*/ 3129 h 3497"/>
              <a:gd name="T82" fmla="*/ 4265 w 5496"/>
              <a:gd name="T83" fmla="*/ 3497 h 3497"/>
              <a:gd name="T84" fmla="*/ 3376 w 5496"/>
              <a:gd name="T85" fmla="*/ 3186 h 3497"/>
              <a:gd name="T86" fmla="*/ 2991 w 5496"/>
              <a:gd name="T87" fmla="*/ 2176 h 3497"/>
              <a:gd name="T88" fmla="*/ 3339 w 5496"/>
              <a:gd name="T89" fmla="*/ 1171 h 3497"/>
              <a:gd name="T90" fmla="*/ 4241 w 5496"/>
              <a:gd name="T91" fmla="*/ 821 h 3497"/>
              <a:gd name="T92" fmla="*/ 4834 w 5496"/>
              <a:gd name="T93" fmla="*/ 939 h 3497"/>
              <a:gd name="T94" fmla="*/ 3847 w 5496"/>
              <a:gd name="T95" fmla="*/ 1509 h 3497"/>
              <a:gd name="T96" fmla="*/ 3671 w 5496"/>
              <a:gd name="T97" fmla="*/ 1900 h 3497"/>
              <a:gd name="T98" fmla="*/ 4808 w 5496"/>
              <a:gd name="T99" fmla="*/ 1900 h 3497"/>
              <a:gd name="T100" fmla="*/ 4632 w 5496"/>
              <a:gd name="T101" fmla="*/ 1501 h 3497"/>
              <a:gd name="T102" fmla="*/ 4241 w 5496"/>
              <a:gd name="T103" fmla="*/ 1365 h 3497"/>
              <a:gd name="T104" fmla="*/ 3847 w 5496"/>
              <a:gd name="T105" fmla="*/ 1509 h 3497"/>
              <a:gd name="T106" fmla="*/ 4939 w 5496"/>
              <a:gd name="T107" fmla="*/ 196 h 3497"/>
              <a:gd name="T108" fmla="*/ 3457 w 5496"/>
              <a:gd name="T109" fmla="*/ 196 h 3497"/>
              <a:gd name="T110" fmla="*/ 3457 w 5496"/>
              <a:gd name="T111" fmla="*/ 540 h 3497"/>
              <a:gd name="T112" fmla="*/ 4939 w 5496"/>
              <a:gd name="T113" fmla="*/ 540 h 3497"/>
              <a:gd name="T114" fmla="*/ 4939 w 5496"/>
              <a:gd name="T115" fmla="*/ 196 h 3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496" h="3497">
                <a:moveTo>
                  <a:pt x="2533" y="363"/>
                </a:moveTo>
                <a:cubicBezTo>
                  <a:pt x="2637" y="508"/>
                  <a:pt x="2689" y="682"/>
                  <a:pt x="2689" y="884"/>
                </a:cubicBezTo>
                <a:cubicBezTo>
                  <a:pt x="2689" y="1092"/>
                  <a:pt x="2637" y="1259"/>
                  <a:pt x="2531" y="1386"/>
                </a:cubicBezTo>
                <a:cubicBezTo>
                  <a:pt x="2472" y="1457"/>
                  <a:pt x="2386" y="1522"/>
                  <a:pt x="2271" y="1580"/>
                </a:cubicBezTo>
                <a:cubicBezTo>
                  <a:pt x="2445" y="1644"/>
                  <a:pt x="2577" y="1744"/>
                  <a:pt x="2665" y="1881"/>
                </a:cubicBezTo>
                <a:cubicBezTo>
                  <a:pt x="2754" y="2019"/>
                  <a:pt x="2798" y="2185"/>
                  <a:pt x="2798" y="2381"/>
                </a:cubicBezTo>
                <a:cubicBezTo>
                  <a:pt x="2798" y="2583"/>
                  <a:pt x="2748" y="2765"/>
                  <a:pt x="2646" y="2925"/>
                </a:cubicBezTo>
                <a:cubicBezTo>
                  <a:pt x="2582" y="3032"/>
                  <a:pt x="2501" y="3121"/>
                  <a:pt x="2405" y="3194"/>
                </a:cubicBezTo>
                <a:cubicBezTo>
                  <a:pt x="2296" y="3277"/>
                  <a:pt x="2167" y="3334"/>
                  <a:pt x="2019" y="3365"/>
                </a:cubicBezTo>
                <a:cubicBezTo>
                  <a:pt x="1871" y="3396"/>
                  <a:pt x="1710" y="3411"/>
                  <a:pt x="1537" y="3411"/>
                </a:cubicBezTo>
                <a:lnTo>
                  <a:pt x="0" y="3411"/>
                </a:lnTo>
                <a:lnTo>
                  <a:pt x="0" y="0"/>
                </a:lnTo>
                <a:lnTo>
                  <a:pt x="1649" y="0"/>
                </a:lnTo>
                <a:cubicBezTo>
                  <a:pt x="2065" y="6"/>
                  <a:pt x="2359" y="127"/>
                  <a:pt x="2533" y="363"/>
                </a:cubicBezTo>
                <a:close/>
                <a:moveTo>
                  <a:pt x="680" y="592"/>
                </a:moveTo>
                <a:lnTo>
                  <a:pt x="680" y="1344"/>
                </a:lnTo>
                <a:lnTo>
                  <a:pt x="1509" y="1344"/>
                </a:lnTo>
                <a:cubicBezTo>
                  <a:pt x="1658" y="1344"/>
                  <a:pt x="1778" y="1316"/>
                  <a:pt x="1870" y="1260"/>
                </a:cubicBezTo>
                <a:cubicBezTo>
                  <a:pt x="1963" y="1204"/>
                  <a:pt x="2009" y="1104"/>
                  <a:pt x="2009" y="960"/>
                </a:cubicBezTo>
                <a:cubicBezTo>
                  <a:pt x="2009" y="801"/>
                  <a:pt x="1948" y="696"/>
                  <a:pt x="1826" y="645"/>
                </a:cubicBezTo>
                <a:cubicBezTo>
                  <a:pt x="1720" y="610"/>
                  <a:pt x="1586" y="592"/>
                  <a:pt x="1422" y="592"/>
                </a:cubicBezTo>
                <a:lnTo>
                  <a:pt x="680" y="592"/>
                </a:lnTo>
                <a:close/>
                <a:moveTo>
                  <a:pt x="680" y="1909"/>
                </a:moveTo>
                <a:lnTo>
                  <a:pt x="680" y="2819"/>
                </a:lnTo>
                <a:lnTo>
                  <a:pt x="1509" y="2819"/>
                </a:lnTo>
                <a:cubicBezTo>
                  <a:pt x="1657" y="2819"/>
                  <a:pt x="1772" y="2799"/>
                  <a:pt x="1854" y="2759"/>
                </a:cubicBezTo>
                <a:cubicBezTo>
                  <a:pt x="2004" y="2684"/>
                  <a:pt x="2078" y="2542"/>
                  <a:pt x="2078" y="2333"/>
                </a:cubicBezTo>
                <a:cubicBezTo>
                  <a:pt x="2078" y="2155"/>
                  <a:pt x="2006" y="2033"/>
                  <a:pt x="1861" y="1967"/>
                </a:cubicBezTo>
                <a:cubicBezTo>
                  <a:pt x="1780" y="1930"/>
                  <a:pt x="1666" y="1911"/>
                  <a:pt x="1520" y="1909"/>
                </a:cubicBezTo>
                <a:lnTo>
                  <a:pt x="680" y="1909"/>
                </a:lnTo>
                <a:close/>
                <a:moveTo>
                  <a:pt x="4834" y="939"/>
                </a:moveTo>
                <a:cubicBezTo>
                  <a:pt x="5010" y="1018"/>
                  <a:pt x="5155" y="1143"/>
                  <a:pt x="5270" y="1313"/>
                </a:cubicBezTo>
                <a:cubicBezTo>
                  <a:pt x="5373" y="1463"/>
                  <a:pt x="5440" y="1636"/>
                  <a:pt x="5471" y="1834"/>
                </a:cubicBezTo>
                <a:cubicBezTo>
                  <a:pt x="5489" y="1950"/>
                  <a:pt x="5496" y="2117"/>
                  <a:pt x="5493" y="2335"/>
                </a:cubicBezTo>
                <a:lnTo>
                  <a:pt x="3655" y="2335"/>
                </a:lnTo>
                <a:cubicBezTo>
                  <a:pt x="3666" y="2588"/>
                  <a:pt x="3753" y="2765"/>
                  <a:pt x="3919" y="2867"/>
                </a:cubicBezTo>
                <a:cubicBezTo>
                  <a:pt x="4020" y="2931"/>
                  <a:pt x="4141" y="2962"/>
                  <a:pt x="4283" y="2962"/>
                </a:cubicBezTo>
                <a:cubicBezTo>
                  <a:pt x="4433" y="2962"/>
                  <a:pt x="4555" y="2924"/>
                  <a:pt x="4649" y="2846"/>
                </a:cubicBezTo>
                <a:cubicBezTo>
                  <a:pt x="4700" y="2805"/>
                  <a:pt x="4746" y="2747"/>
                  <a:pt x="4785" y="2673"/>
                </a:cubicBezTo>
                <a:lnTo>
                  <a:pt x="5458" y="2673"/>
                </a:lnTo>
                <a:cubicBezTo>
                  <a:pt x="5441" y="2823"/>
                  <a:pt x="5359" y="2975"/>
                  <a:pt x="5214" y="3129"/>
                </a:cubicBezTo>
                <a:cubicBezTo>
                  <a:pt x="4988" y="3374"/>
                  <a:pt x="4671" y="3497"/>
                  <a:pt x="4265" y="3497"/>
                </a:cubicBezTo>
                <a:cubicBezTo>
                  <a:pt x="3929" y="3497"/>
                  <a:pt x="3633" y="3393"/>
                  <a:pt x="3376" y="3186"/>
                </a:cubicBezTo>
                <a:cubicBezTo>
                  <a:pt x="3119" y="2980"/>
                  <a:pt x="2991" y="2643"/>
                  <a:pt x="2991" y="2176"/>
                </a:cubicBezTo>
                <a:cubicBezTo>
                  <a:pt x="2991" y="1739"/>
                  <a:pt x="3107" y="1404"/>
                  <a:pt x="3339" y="1171"/>
                </a:cubicBezTo>
                <a:cubicBezTo>
                  <a:pt x="3570" y="938"/>
                  <a:pt x="3871" y="821"/>
                  <a:pt x="4241" y="821"/>
                </a:cubicBezTo>
                <a:cubicBezTo>
                  <a:pt x="4460" y="821"/>
                  <a:pt x="4658" y="861"/>
                  <a:pt x="4834" y="939"/>
                </a:cubicBezTo>
                <a:close/>
                <a:moveTo>
                  <a:pt x="3847" y="1509"/>
                </a:moveTo>
                <a:cubicBezTo>
                  <a:pt x="3754" y="1605"/>
                  <a:pt x="3695" y="1736"/>
                  <a:pt x="3671" y="1900"/>
                </a:cubicBezTo>
                <a:lnTo>
                  <a:pt x="4808" y="1900"/>
                </a:lnTo>
                <a:cubicBezTo>
                  <a:pt x="4796" y="1725"/>
                  <a:pt x="4737" y="1592"/>
                  <a:pt x="4632" y="1501"/>
                </a:cubicBezTo>
                <a:cubicBezTo>
                  <a:pt x="4527" y="1410"/>
                  <a:pt x="4397" y="1365"/>
                  <a:pt x="4241" y="1365"/>
                </a:cubicBezTo>
                <a:cubicBezTo>
                  <a:pt x="4072" y="1365"/>
                  <a:pt x="3940" y="1413"/>
                  <a:pt x="3847" y="1509"/>
                </a:cubicBezTo>
                <a:close/>
                <a:moveTo>
                  <a:pt x="4939" y="196"/>
                </a:moveTo>
                <a:lnTo>
                  <a:pt x="3457" y="196"/>
                </a:lnTo>
                <a:lnTo>
                  <a:pt x="3457" y="540"/>
                </a:lnTo>
                <a:lnTo>
                  <a:pt x="4939" y="540"/>
                </a:lnTo>
                <a:lnTo>
                  <a:pt x="4939" y="196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FBFBFB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878841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CSS : Cascading Style Sheets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0" name="TextBox 57"/>
          <p:cNvSpPr txBox="1"/>
          <p:nvPr/>
        </p:nvSpPr>
        <p:spPr>
          <a:xfrm>
            <a:off x="3676054" y="1360800"/>
            <a:ext cx="8031897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Les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feuilles de styles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décrivent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comment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des éléments HTML doivent être affichés en fonction du support (écran, papier, projection…)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3 manières d’ajouter du CSS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en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ligne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&lt;h1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style="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color:blue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;"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&gt;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This is a Blue Heading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&lt;/h1&gt;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en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interne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dans la section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head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du document HTML :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&lt;head&gt;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&lt;style&gt;="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color:blue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;“&gt;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h1   {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color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 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blue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;}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&lt;/style&gt;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&lt;/head&gt;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en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externe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dans un fichier séparé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(à privilégier !!!)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&lt;head&gt;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 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="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stylesheet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" 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href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="styles.css"&gt;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&lt;/head&gt;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grpSp>
        <p:nvGrpSpPr>
          <p:cNvPr id="3" name="Groupe 2"/>
          <p:cNvGrpSpPr/>
          <p:nvPr/>
        </p:nvGrpSpPr>
        <p:grpSpPr>
          <a:xfrm>
            <a:off x="590727" y="1997787"/>
            <a:ext cx="2755546" cy="2862426"/>
            <a:chOff x="5087396" y="1950874"/>
            <a:chExt cx="3422087" cy="3554820"/>
          </a:xfrm>
        </p:grpSpPr>
        <p:sp>
          <p:nvSpPr>
            <p:cNvPr id="5" name="Rounded Rectangle 4"/>
            <p:cNvSpPr/>
            <p:nvPr/>
          </p:nvSpPr>
          <p:spPr>
            <a:xfrm>
              <a:off x="5087396" y="1950874"/>
              <a:ext cx="1076446" cy="1076446"/>
            </a:xfrm>
            <a:prstGeom prst="roundRect">
              <a:avLst>
                <a:gd name="adj" fmla="val 7102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Rounded Rectangle 53"/>
            <p:cNvSpPr/>
            <p:nvPr/>
          </p:nvSpPr>
          <p:spPr>
            <a:xfrm>
              <a:off x="6256442" y="3179719"/>
              <a:ext cx="1076446" cy="1076446"/>
            </a:xfrm>
            <a:prstGeom prst="roundRect">
              <a:avLst>
                <a:gd name="adj" fmla="val 71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ounded Rectangle 55"/>
            <p:cNvSpPr/>
            <p:nvPr/>
          </p:nvSpPr>
          <p:spPr>
            <a:xfrm>
              <a:off x="7433037" y="4429248"/>
              <a:ext cx="1076446" cy="1076446"/>
            </a:xfrm>
            <a:prstGeom prst="roundRect">
              <a:avLst>
                <a:gd name="adj" fmla="val 7102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Bent Arrow 64"/>
            <p:cNvSpPr/>
            <p:nvPr/>
          </p:nvSpPr>
          <p:spPr>
            <a:xfrm rot="16200000" flipH="1" flipV="1">
              <a:off x="6207461" y="2422341"/>
              <a:ext cx="713759" cy="800998"/>
            </a:xfrm>
            <a:prstGeom prst="bentArrow">
              <a:avLst>
                <a:gd name="adj1" fmla="val 18554"/>
                <a:gd name="adj2" fmla="val 17265"/>
                <a:gd name="adj3" fmla="val 31237"/>
                <a:gd name="adj4" fmla="val 43750"/>
              </a:avLst>
            </a:prstGeom>
            <a:solidFill>
              <a:schemeClr val="tx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1800" b="0" i="0" u="none" strike="noStrike" kern="1200" cap="none" spc="0" normalizeH="0" baseline="0" noProof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Bent Arrow 72"/>
            <p:cNvSpPr/>
            <p:nvPr/>
          </p:nvSpPr>
          <p:spPr>
            <a:xfrm rot="16200000" flipH="1" flipV="1">
              <a:off x="7376581" y="3674250"/>
              <a:ext cx="713611" cy="800998"/>
            </a:xfrm>
            <a:prstGeom prst="bentArrow">
              <a:avLst>
                <a:gd name="adj1" fmla="val 18554"/>
                <a:gd name="adj2" fmla="val 17265"/>
                <a:gd name="adj3" fmla="val 31237"/>
                <a:gd name="adj4" fmla="val 43750"/>
              </a:avLst>
            </a:prstGeom>
            <a:solidFill>
              <a:schemeClr val="tx2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1800" b="0" i="0" u="none" strike="noStrike" kern="1200" cap="none" spc="0" normalizeH="0" baseline="0" noProof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736919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CSS : Cascading Style Sheets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0" name="TextBox 57"/>
          <p:cNvSpPr txBox="1"/>
          <p:nvPr/>
        </p:nvSpPr>
        <p:spPr>
          <a:xfrm>
            <a:off x="343200" y="1360800"/>
            <a:ext cx="11505600" cy="46167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Il est possible de charger plusieurs feuilles de style :</a:t>
            </a:r>
          </a:p>
          <a:p>
            <a:pPr marL="2286000" marR="0" lvl="5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&lt;head&gt;</a:t>
            </a:r>
          </a:p>
          <a:p>
            <a:pPr marL="2286000" marR="0" lvl="5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  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 rel="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stylesheet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" href="generic.css"&gt;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alibri" panose="020F0502020204030204"/>
              <a:ea typeface="+mn-ea"/>
              <a:cs typeface="Calibri"/>
            </a:endParaRPr>
          </a:p>
          <a:p>
            <a:pPr marL="2286000" marR="0" lvl="5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    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&lt;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 rel="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stylesheet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" href="specific.css"&gt;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alibri" panose="020F0502020204030204"/>
              <a:ea typeface="+mn-ea"/>
              <a:cs typeface="Calibri"/>
            </a:endParaRPr>
          </a:p>
          <a:p>
            <a:pPr marL="2286000" marR="0" lvl="5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&lt;/head&gt;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Dans ce cas, les déclarations de la dernière feuille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remplacent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celles des précédentes feuilles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La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cascade de styles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c’est le fait qu’une règle de priorité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remplace une règle de priorité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n- 1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qui remplace une règle de priorité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n-2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etc.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style en ligne &gt; style interne &gt; style externe</a:t>
            </a:r>
          </a:p>
        </p:txBody>
      </p:sp>
    </p:spTree>
    <p:extLst>
      <p:ext uri="{BB962C8B-B14F-4D97-AF65-F5344CB8AC3E}">
        <p14:creationId xmlns:p14="http://schemas.microsoft.com/office/powerpoint/2010/main" val="51664903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CSS : Cascading Style Sheets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 anchor="t"/>
          <a:lstStyle/>
          <a:p>
            <a:r>
              <a:rPr lang="en-US" dirty="0">
                <a:latin typeface="Titillium Lt"/>
                <a:ea typeface="Open Sans" panose="020B0606030504020204" pitchFamily="34" charset="0"/>
                <a:cs typeface="Open Sans" panose="020B0606030504020204" pitchFamily="34" charset="0"/>
              </a:rPr>
              <a:t>UN PREMIER EXEMPLE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153" y="1624013"/>
            <a:ext cx="11759695" cy="341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8397249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CSS : Cascading Style Sheets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 AUTRE EXEMPLE</a:t>
            </a:r>
          </a:p>
        </p:txBody>
      </p:sp>
      <p:sp>
        <p:nvSpPr>
          <p:cNvPr id="7" name="TextBox 57"/>
          <p:cNvSpPr txBox="1"/>
          <p:nvPr/>
        </p:nvSpPr>
        <p:spPr>
          <a:xfrm>
            <a:off x="343200" y="1360800"/>
            <a:ext cx="11505600" cy="461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Pour chaque élément HTML, on peut spécifier des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propriétés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sur les polices et fontes à utiliser :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200" y="2257425"/>
            <a:ext cx="11567449" cy="234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426380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CSS : Cascading Style Sheets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SYNTAXE</a:t>
            </a:r>
          </a:p>
        </p:txBody>
      </p:sp>
      <p:sp>
        <p:nvSpPr>
          <p:cNvPr id="7" name="TextBox 57"/>
          <p:cNvSpPr txBox="1"/>
          <p:nvPr/>
        </p:nvSpPr>
        <p:spPr>
          <a:xfrm>
            <a:off x="343200" y="1360800"/>
            <a:ext cx="115056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Une règle CSS a toujours la même syntaxe 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Un fichier CSS peut contenir des commentaires ; syntaxe  identique à C, Java… :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/* Ceci est un commentaire */</a:t>
            </a:r>
          </a:p>
        </p:txBody>
      </p:sp>
      <p:grpSp>
        <p:nvGrpSpPr>
          <p:cNvPr id="22" name="Groupe 21"/>
          <p:cNvGrpSpPr/>
          <p:nvPr/>
        </p:nvGrpSpPr>
        <p:grpSpPr>
          <a:xfrm>
            <a:off x="3188446" y="1866384"/>
            <a:ext cx="5995311" cy="1525032"/>
            <a:chOff x="3017741" y="2566927"/>
            <a:chExt cx="5815109" cy="1525032"/>
          </a:xfrm>
        </p:grpSpPr>
        <p:grpSp>
          <p:nvGrpSpPr>
            <p:cNvPr id="4" name="Groupe 3"/>
            <p:cNvGrpSpPr/>
            <p:nvPr/>
          </p:nvGrpSpPr>
          <p:grpSpPr>
            <a:xfrm>
              <a:off x="3105150" y="2952829"/>
              <a:ext cx="5727700" cy="647700"/>
              <a:chOff x="1181100" y="2603500"/>
              <a:chExt cx="5727700" cy="647700"/>
            </a:xfrm>
          </p:grpSpPr>
          <p:sp>
            <p:nvSpPr>
              <p:cNvPr id="3" name="Rectangle à coins arrondis 2"/>
              <p:cNvSpPr/>
              <p:nvPr/>
            </p:nvSpPr>
            <p:spPr>
              <a:xfrm>
                <a:off x="1181100" y="2603500"/>
                <a:ext cx="889000" cy="64770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>
                        <a:lumMod val="20000"/>
                        <a:lumOff val="80000"/>
                      </a:srgbClr>
                    </a:solidFill>
                    <a:effectLst/>
                    <a:uLnTx/>
                    <a:uFillTx/>
                    <a:latin typeface="Titillium" pitchFamily="50" charset="0"/>
                    <a:ea typeface="+mn-ea"/>
                    <a:cs typeface="+mn-cs"/>
                  </a:rPr>
                  <a:t>h1</a:t>
                </a:r>
              </a:p>
            </p:txBody>
          </p:sp>
          <p:sp>
            <p:nvSpPr>
              <p:cNvPr id="8" name="Rectangle à coins arrondis 7"/>
              <p:cNvSpPr/>
              <p:nvPr/>
            </p:nvSpPr>
            <p:spPr>
              <a:xfrm>
                <a:off x="2260600" y="2603500"/>
                <a:ext cx="4648200" cy="64770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>
                        <a:lumMod val="20000"/>
                        <a:lumOff val="80000"/>
                      </a:srgbClr>
                    </a:solidFill>
                    <a:effectLst/>
                    <a:uLnTx/>
                    <a:uFillTx/>
                    <a:latin typeface="Titillium" pitchFamily="50" charset="0"/>
                    <a:ea typeface="+mn-ea"/>
                    <a:cs typeface="+mn-cs"/>
                  </a:rPr>
                  <a:t>{</a:t>
                </a:r>
                <a:r>
                  <a:rPr kumimoji="0" lang="fr-FR" sz="2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CBCBCB">
                        <a:lumMod val="20000"/>
                        <a:lumOff val="80000"/>
                      </a:srgbClr>
                    </a:solidFill>
                    <a:effectLst/>
                    <a:uLnTx/>
                    <a:uFillTx/>
                    <a:latin typeface="Titillium" pitchFamily="50" charset="0"/>
                    <a:ea typeface="+mn-ea"/>
                    <a:cs typeface="+mn-cs"/>
                  </a:rPr>
                  <a:t>color:blue</a:t>
                </a:r>
                <a:r>
                  <a:rPr kumimoji="0" lang="fr-FR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BCBCB">
                        <a:lumMod val="20000"/>
                        <a:lumOff val="80000"/>
                      </a:srgbClr>
                    </a:solidFill>
                    <a:effectLst/>
                    <a:uLnTx/>
                    <a:uFillTx/>
                    <a:latin typeface="Titillium" pitchFamily="50" charset="0"/>
                    <a:ea typeface="+mn-ea"/>
                    <a:cs typeface="+mn-cs"/>
                  </a:rPr>
                  <a:t>; font-size:12px;…}</a:t>
                </a:r>
              </a:p>
            </p:txBody>
          </p:sp>
        </p:grpSp>
        <p:sp>
          <p:nvSpPr>
            <p:cNvPr id="5" name="ZoneTexte 4"/>
            <p:cNvSpPr txBox="1"/>
            <p:nvPr/>
          </p:nvSpPr>
          <p:spPr>
            <a:xfrm>
              <a:off x="3017741" y="2566927"/>
              <a:ext cx="10638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BA41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Sélecteur</a:t>
              </a:r>
            </a:p>
          </p:txBody>
        </p:sp>
        <p:sp>
          <p:nvSpPr>
            <p:cNvPr id="11" name="ZoneTexte 10"/>
            <p:cNvSpPr txBox="1"/>
            <p:nvPr/>
          </p:nvSpPr>
          <p:spPr>
            <a:xfrm>
              <a:off x="4661217" y="2566927"/>
              <a:ext cx="12614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BA41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Déclaration</a:t>
              </a:r>
            </a:p>
          </p:txBody>
        </p:sp>
        <p:sp>
          <p:nvSpPr>
            <p:cNvPr id="12" name="ZoneTexte 11"/>
            <p:cNvSpPr txBox="1"/>
            <p:nvPr/>
          </p:nvSpPr>
          <p:spPr>
            <a:xfrm>
              <a:off x="6506659" y="2566927"/>
              <a:ext cx="12614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BA41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Déclaration</a:t>
              </a:r>
            </a:p>
          </p:txBody>
        </p:sp>
        <p:grpSp>
          <p:nvGrpSpPr>
            <p:cNvPr id="17" name="Groupe 16"/>
            <p:cNvGrpSpPr/>
            <p:nvPr/>
          </p:nvGrpSpPr>
          <p:grpSpPr>
            <a:xfrm>
              <a:off x="4224397" y="3468089"/>
              <a:ext cx="1871603" cy="623870"/>
              <a:chOff x="4224397" y="3468089"/>
              <a:chExt cx="1871603" cy="623870"/>
            </a:xfrm>
          </p:grpSpPr>
          <p:sp>
            <p:nvSpPr>
              <p:cNvPr id="13" name="ZoneTexte 12"/>
              <p:cNvSpPr txBox="1"/>
              <p:nvPr/>
            </p:nvSpPr>
            <p:spPr>
              <a:xfrm>
                <a:off x="4224397" y="3722627"/>
                <a:ext cx="187160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Propriété    Valeur</a:t>
                </a:r>
              </a:p>
            </p:txBody>
          </p:sp>
          <p:cxnSp>
            <p:nvCxnSpPr>
              <p:cNvPr id="10" name="Connecteur droit avec flèche 9"/>
              <p:cNvCxnSpPr/>
              <p:nvPr/>
            </p:nvCxnSpPr>
            <p:spPr>
              <a:xfrm flipV="1">
                <a:off x="4859241" y="3468089"/>
                <a:ext cx="0" cy="360000"/>
              </a:xfrm>
              <a:prstGeom prst="straightConnector1">
                <a:avLst/>
              </a:prstGeom>
              <a:ln w="28575">
                <a:solidFill>
                  <a:schemeClr val="tx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Connecteur droit avec flèche 18"/>
              <p:cNvCxnSpPr/>
              <p:nvPr/>
            </p:nvCxnSpPr>
            <p:spPr>
              <a:xfrm flipV="1">
                <a:off x="5633941" y="3468089"/>
                <a:ext cx="0" cy="360000"/>
              </a:xfrm>
              <a:prstGeom prst="straightConnector1">
                <a:avLst/>
              </a:prstGeom>
              <a:ln w="28575">
                <a:solidFill>
                  <a:schemeClr val="tx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e 17"/>
            <p:cNvGrpSpPr/>
            <p:nvPr/>
          </p:nvGrpSpPr>
          <p:grpSpPr>
            <a:xfrm>
              <a:off x="6508750" y="3468089"/>
              <a:ext cx="1871603" cy="623870"/>
              <a:chOff x="6508750" y="3468089"/>
              <a:chExt cx="1871603" cy="623870"/>
            </a:xfrm>
          </p:grpSpPr>
          <p:sp>
            <p:nvSpPr>
              <p:cNvPr id="14" name="ZoneTexte 13"/>
              <p:cNvSpPr txBox="1"/>
              <p:nvPr/>
            </p:nvSpPr>
            <p:spPr>
              <a:xfrm>
                <a:off x="6508750" y="3722627"/>
                <a:ext cx="187160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BA41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Propriété    Valeur</a:t>
                </a:r>
              </a:p>
            </p:txBody>
          </p:sp>
          <p:cxnSp>
            <p:nvCxnSpPr>
              <p:cNvPr id="20" name="Connecteur droit avec flèche 19"/>
              <p:cNvCxnSpPr/>
              <p:nvPr/>
            </p:nvCxnSpPr>
            <p:spPr>
              <a:xfrm flipV="1">
                <a:off x="7056341" y="3468089"/>
                <a:ext cx="0" cy="360000"/>
              </a:xfrm>
              <a:prstGeom prst="straightConnector1">
                <a:avLst/>
              </a:prstGeom>
              <a:ln w="28575">
                <a:solidFill>
                  <a:schemeClr val="tx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onnecteur droit avec flèche 20"/>
              <p:cNvCxnSpPr/>
              <p:nvPr/>
            </p:nvCxnSpPr>
            <p:spPr>
              <a:xfrm flipV="1">
                <a:off x="7936777" y="3468089"/>
                <a:ext cx="0" cy="360000"/>
              </a:xfrm>
              <a:prstGeom prst="straightConnector1">
                <a:avLst/>
              </a:prstGeom>
              <a:ln w="28575">
                <a:solidFill>
                  <a:schemeClr val="tx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44631148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CSS : Cascading Style Sheets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SYNTHESE DES DIFFERENTS SELECTEURS ET COMBINATEURS</a:t>
            </a:r>
          </a:p>
        </p:txBody>
      </p:sp>
      <p:graphicFrame>
        <p:nvGraphicFramePr>
          <p:cNvPr id="24" name="Tableau 23"/>
          <p:cNvGraphicFramePr>
            <a:graphicFrameLocks noGrp="1"/>
          </p:cNvGraphicFramePr>
          <p:nvPr>
            <p:extLst/>
          </p:nvPr>
        </p:nvGraphicFramePr>
        <p:xfrm>
          <a:off x="1381488" y="1625600"/>
          <a:ext cx="9429024" cy="3876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796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83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009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  <a:latin typeface="Titillium" pitchFamily="50" charset="0"/>
                        </a:rPr>
                        <a:t>Type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  <a:latin typeface="Titillium" pitchFamily="50" charset="0"/>
                        </a:rPr>
                        <a:t>Exemple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  <a:latin typeface="Titillium" pitchFamily="50" charset="0"/>
                        </a:rPr>
                        <a:t>La règle s’applique à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(groupe d’) éléments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div,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 p</a:t>
                      </a:r>
                      <a:endParaRPr lang="fr-FR" dirty="0">
                        <a:solidFill>
                          <a:schemeClr val="tx2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toutes</a:t>
                      </a:r>
                      <a:r>
                        <a:rPr lang="fr-FR" baseline="0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 les balises 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&lt;div&gt;</a:t>
                      </a:r>
                      <a:r>
                        <a:rPr lang="fr-FR" baseline="0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 et 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&lt;p&gt;</a:t>
                      </a:r>
                      <a:endParaRPr lang="fr-FR" dirty="0">
                        <a:solidFill>
                          <a:schemeClr val="tx2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descendant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div p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toute balise 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&lt;p&gt;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  <a:latin typeface="Titillium" panose="00000500000000000000" pitchFamily="50" charset="0"/>
                        </a:rPr>
                        <a:t> </a:t>
                      </a:r>
                      <a:r>
                        <a:rPr lang="fr-FR" baseline="0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quelque part dans un 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&lt;div&gt;</a:t>
                      </a:r>
                      <a:endParaRPr lang="fr-FR" dirty="0">
                        <a:solidFill>
                          <a:schemeClr val="tx2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36595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enfant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div &gt; 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toute balise 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&lt;p&gt;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  <a:latin typeface="Titillium" panose="00000500000000000000" pitchFamily="50" charset="0"/>
                        </a:rPr>
                        <a:t> </a:t>
                      </a:r>
                      <a:r>
                        <a:rPr lang="fr-FR" baseline="0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dont le père est un 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&lt;div&gt;</a:t>
                      </a:r>
                      <a:endParaRPr lang="fr-FR" dirty="0">
                        <a:solidFill>
                          <a:schemeClr val="tx2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3539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frère cadet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div + 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toute balise 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&lt;p&gt;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  <a:latin typeface="Titillium" panose="00000500000000000000" pitchFamily="50" charset="0"/>
                        </a:rPr>
                        <a:t>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  <a:latin typeface="Titillium" pitchFamily="50" charset="0"/>
                        </a:rPr>
                        <a:t>immédiatement</a:t>
                      </a:r>
                      <a:r>
                        <a:rPr lang="fr-FR" baseline="0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 après un 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&lt;div&gt;</a:t>
                      </a:r>
                      <a:endParaRPr lang="fr-FR" dirty="0">
                        <a:solidFill>
                          <a:schemeClr val="tx2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3932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petit frère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div ~ 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toute balise 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&lt;p&gt;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  <a:latin typeface="Titillium" panose="00000500000000000000" pitchFamily="50" charset="0"/>
                        </a:rPr>
                        <a:t> </a:t>
                      </a:r>
                      <a:r>
                        <a:rPr lang="fr-FR" baseline="0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venant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  <a:latin typeface="Titillium" pitchFamily="50" charset="0"/>
                        </a:rPr>
                        <a:t>après</a:t>
                      </a:r>
                      <a:r>
                        <a:rPr lang="fr-FR" baseline="0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 un 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&lt;div&gt;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  <a:latin typeface="Titillium" panose="00000500000000000000" pitchFamily="50" charset="0"/>
                        </a:rPr>
                        <a:t> </a:t>
                      </a:r>
                      <a:r>
                        <a:rPr lang="fr-FR" baseline="0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mais ayant même père</a:t>
                      </a:r>
                      <a:endParaRPr lang="fr-FR" dirty="0">
                        <a:solidFill>
                          <a:schemeClr val="tx2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4939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classe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.intro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tous les éléments de la classe 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intro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id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#first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l’élément qui a pour id 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first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état particulier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p:hover</a:t>
                      </a:r>
                    </a:p>
                    <a:p>
                      <a:r>
                        <a:rPr lang="fr-FR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input:focus</a:t>
                      </a:r>
                      <a:endParaRPr lang="fr-FR" dirty="0">
                        <a:solidFill>
                          <a:schemeClr val="tx2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tout</a:t>
                      </a:r>
                      <a:r>
                        <a:rPr lang="fr-FR" baseline="0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 paragraphe survolé par la souris</a:t>
                      </a:r>
                    </a:p>
                    <a:p>
                      <a:r>
                        <a:rPr lang="fr-FR" baseline="0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le champ de formulaire est actif</a:t>
                      </a:r>
                      <a:endParaRPr lang="fr-FR" dirty="0">
                        <a:solidFill>
                          <a:schemeClr val="accent2"/>
                        </a:solidFill>
                        <a:latin typeface="Titillium" pitchFamily="50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205256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CSS : Cascading Style Sheets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68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SYNTHESE DES DIFFERENTS SELECTEURS ET COMBINATEURS</a:t>
            </a:r>
          </a:p>
        </p:txBody>
      </p:sp>
      <p:graphicFrame>
        <p:nvGraphicFramePr>
          <p:cNvPr id="24" name="Tableau 23"/>
          <p:cNvGraphicFramePr>
            <a:graphicFrameLocks noGrp="1"/>
          </p:cNvGraphicFramePr>
          <p:nvPr>
            <p:extLst/>
          </p:nvPr>
        </p:nvGraphicFramePr>
        <p:xfrm>
          <a:off x="509451" y="1669508"/>
          <a:ext cx="11173098" cy="2595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798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374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557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  <a:latin typeface="Titillium" pitchFamily="50" charset="0"/>
                        </a:rPr>
                        <a:t>Type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  <a:latin typeface="Titillium" pitchFamily="50" charset="0"/>
                        </a:rPr>
                        <a:t>Exemple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  <a:latin typeface="Titillium" pitchFamily="50" charset="0"/>
                        </a:rPr>
                        <a:t>La règle s’applique à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attribut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a[</a:t>
                      </a:r>
                      <a:r>
                        <a:rPr lang="fr-FR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target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]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toute balise 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&lt;a&gt;</a:t>
                      </a:r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 qui possède l’attribut </a:t>
                      </a:r>
                      <a:r>
                        <a:rPr lang="fr-FR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target</a:t>
                      </a:r>
                      <a:endParaRPr lang="fr-FR" dirty="0">
                        <a:solidFill>
                          <a:schemeClr val="tx2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9655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attribut </a:t>
                      </a:r>
                      <a:r>
                        <a:rPr lang="fr-FR" dirty="0" err="1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valué</a:t>
                      </a:r>
                      <a:endParaRPr lang="fr-FR" dirty="0">
                        <a:solidFill>
                          <a:schemeClr val="accent2"/>
                        </a:solidFill>
                        <a:latin typeface="Titillium" pitchFamily="50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a[</a:t>
                      </a:r>
                      <a:r>
                        <a:rPr lang="fr-FR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target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=value]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La valeur de l’attribut </a:t>
                      </a:r>
                      <a:r>
                        <a:rPr lang="fr-FR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target</a:t>
                      </a:r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anose="00000500000000000000" pitchFamily="50" charset="0"/>
                        </a:rPr>
                        <a:t> vaut 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value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2670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attribut contenant…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a[</a:t>
                      </a:r>
                      <a:r>
                        <a:rPr lang="fr-FR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target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*=value]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anose="00000500000000000000" pitchFamily="50" charset="0"/>
                        </a:rPr>
                        <a:t>la valeur de l’attribut </a:t>
                      </a:r>
                      <a:r>
                        <a:rPr lang="fr-FR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target</a:t>
                      </a:r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anose="00000500000000000000" pitchFamily="50" charset="0"/>
                        </a:rPr>
                        <a:t> contient 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value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7759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attribut commençant par…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a[</a:t>
                      </a:r>
                      <a:r>
                        <a:rPr lang="fr-FR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target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^=value]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anose="00000500000000000000" pitchFamily="50" charset="0"/>
                        </a:rPr>
                        <a:t>la valeur de l’attribut </a:t>
                      </a:r>
                      <a:r>
                        <a:rPr lang="fr-FR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target</a:t>
                      </a:r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anose="00000500000000000000" pitchFamily="50" charset="0"/>
                        </a:rPr>
                        <a:t> commence par 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value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4275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attribut se terminant par…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a[</a:t>
                      </a:r>
                      <a:r>
                        <a:rPr lang="fr-FR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target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$=value]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anose="00000500000000000000" pitchFamily="50" charset="0"/>
                        </a:rPr>
                        <a:t>la valeur de l’attribut </a:t>
                      </a:r>
                      <a:r>
                        <a:rPr lang="fr-FR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target</a:t>
                      </a:r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anose="00000500000000000000" pitchFamily="50" charset="0"/>
                        </a:rPr>
                        <a:t> finit par 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value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44528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attribut contenant un </a:t>
                      </a:r>
                      <a:r>
                        <a:rPr lang="fr-FR" dirty="0">
                          <a:solidFill>
                            <a:schemeClr val="tx1"/>
                          </a:solidFill>
                          <a:latin typeface="Titillium" pitchFamily="50" charset="0"/>
                        </a:rPr>
                        <a:t>mot</a:t>
                      </a:r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itchFamily="50" charset="0"/>
                        </a:rPr>
                        <a:t> donné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a[</a:t>
                      </a:r>
                      <a:r>
                        <a:rPr lang="fr-FR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target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~=value]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anose="00000500000000000000" pitchFamily="50" charset="0"/>
                        </a:rPr>
                        <a:t>la valeur de l’attribut </a:t>
                      </a:r>
                      <a:r>
                        <a:rPr lang="fr-FR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target</a:t>
                      </a:r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anose="00000500000000000000" pitchFamily="50" charset="0"/>
                        </a:rPr>
                        <a:t> contient le </a:t>
                      </a:r>
                      <a:r>
                        <a:rPr lang="fr-FR" dirty="0">
                          <a:solidFill>
                            <a:schemeClr val="tx1"/>
                          </a:solidFill>
                          <a:latin typeface="Titillium" panose="00000500000000000000" pitchFamily="50" charset="0"/>
                        </a:rPr>
                        <a:t>mot</a:t>
                      </a:r>
                      <a:r>
                        <a:rPr lang="fr-FR" dirty="0">
                          <a:solidFill>
                            <a:schemeClr val="accent2"/>
                          </a:solidFill>
                          <a:latin typeface="Titillium" panose="00000500000000000000" pitchFamily="50" charset="0"/>
                        </a:rPr>
                        <a:t> </a:t>
                      </a:r>
                      <a:r>
                        <a:rPr lang="fr-FR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</a:rPr>
                        <a:t>value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53624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721829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CSS : Cascading Style Sheets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ENCORE UN AUTRE EXEMPLE</a:t>
            </a: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2020010"/>
            <a:ext cx="11569700" cy="2817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57"/>
          <p:cNvSpPr txBox="1"/>
          <p:nvPr/>
        </p:nvSpPr>
        <p:spPr>
          <a:xfrm>
            <a:off x="343200" y="1360800"/>
            <a:ext cx="11505600" cy="461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On peut facilement changer le style des paragraphes (bordure, arrière-plan…) :</a:t>
            </a:r>
          </a:p>
        </p:txBody>
      </p:sp>
      <p:sp>
        <p:nvSpPr>
          <p:cNvPr id="7" name="TextBox 57">
            <a:extLst>
              <a:ext uri="{FF2B5EF4-FFF2-40B4-BE49-F238E27FC236}">
                <a16:creationId xmlns:a16="http://schemas.microsoft.com/office/drawing/2014/main" id="{A42BF998-EC10-4EA9-AA69-EBFA77B6F1DA}"/>
              </a:ext>
            </a:extLst>
          </p:cNvPr>
          <p:cNvSpPr txBox="1"/>
          <p:nvPr/>
        </p:nvSpPr>
        <p:spPr>
          <a:xfrm>
            <a:off x="343199" y="5255465"/>
            <a:ext cx="11505600" cy="4617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/>
                <a:ea typeface="+mn-ea"/>
                <a:cs typeface="+mn-cs"/>
                <a:sym typeface="Wingdings" panose="05000000000000000000" pitchFamily="2" charset="2"/>
              </a:rPr>
              <a:t>Mais comment distinguer différents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/>
                <a:ea typeface="+mn-ea"/>
                <a:cs typeface="+mn-cs"/>
                <a:sym typeface="Wingdings" panose="05000000000000000000" pitchFamily="2" charset="2"/>
              </a:rPr>
              <a:t>types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/>
                <a:ea typeface="+mn-ea"/>
                <a:cs typeface="+mn-cs"/>
                <a:sym typeface="Wingdings" panose="05000000000000000000" pitchFamily="2" charset="2"/>
              </a:rPr>
              <a:t> de paragraphes ?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alibri" panose="020F0502020204030204"/>
              <a:ea typeface="+mn-ea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02700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-1" y="3912300"/>
            <a:ext cx="12192000" cy="294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-1" y="-3256"/>
            <a:ext cx="12192000" cy="3860799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2206593" y="4581737"/>
            <a:ext cx="786593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Introduction : </a:t>
            </a: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qu’est-ce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 que le web ?</a:t>
            </a:r>
            <a:endParaRPr kumimoji="0" lang="bg-BG" sz="40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6" name="Rectangle 85"/>
          <p:cNvSpPr/>
          <p:nvPr/>
        </p:nvSpPr>
        <p:spPr>
          <a:xfrm flipV="1">
            <a:off x="-1" y="3865013"/>
            <a:ext cx="12192000" cy="45719"/>
          </a:xfrm>
          <a:prstGeom prst="rect">
            <a:avLst/>
          </a:prstGeom>
          <a:solidFill>
            <a:schemeClr val="accent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591" y="258700"/>
            <a:ext cx="6076566" cy="3604351"/>
          </a:xfrm>
          <a:prstGeom prst="rect">
            <a:avLst/>
          </a:prstGeom>
        </p:spPr>
      </p:pic>
      <p:sp>
        <p:nvSpPr>
          <p:cNvPr id="15" name="Freeform 5"/>
          <p:cNvSpPr>
            <a:spLocks/>
          </p:cNvSpPr>
          <p:nvPr/>
        </p:nvSpPr>
        <p:spPr bwMode="auto">
          <a:xfrm>
            <a:off x="3380823" y="1227667"/>
            <a:ext cx="274168" cy="222935"/>
          </a:xfrm>
          <a:custGeom>
            <a:avLst/>
            <a:gdLst>
              <a:gd name="T0" fmla="*/ 1648 w 1648"/>
              <a:gd name="T1" fmla="*/ 159 h 1340"/>
              <a:gd name="T2" fmla="*/ 1454 w 1648"/>
              <a:gd name="T3" fmla="*/ 212 h 1340"/>
              <a:gd name="T4" fmla="*/ 1602 w 1648"/>
              <a:gd name="T5" fmla="*/ 25 h 1340"/>
              <a:gd name="T6" fmla="*/ 1388 w 1648"/>
              <a:gd name="T7" fmla="*/ 107 h 1340"/>
              <a:gd name="T8" fmla="*/ 1141 w 1648"/>
              <a:gd name="T9" fmla="*/ 0 h 1340"/>
              <a:gd name="T10" fmla="*/ 812 w 1648"/>
              <a:gd name="T11" fmla="*/ 416 h 1340"/>
              <a:gd name="T12" fmla="*/ 115 w 1648"/>
              <a:gd name="T13" fmla="*/ 62 h 1340"/>
              <a:gd name="T14" fmla="*/ 219 w 1648"/>
              <a:gd name="T15" fmla="*/ 514 h 1340"/>
              <a:gd name="T16" fmla="*/ 66 w 1648"/>
              <a:gd name="T17" fmla="*/ 471 h 1340"/>
              <a:gd name="T18" fmla="*/ 337 w 1648"/>
              <a:gd name="T19" fmla="*/ 807 h 1340"/>
              <a:gd name="T20" fmla="*/ 185 w 1648"/>
              <a:gd name="T21" fmla="*/ 813 h 1340"/>
              <a:gd name="T22" fmla="*/ 501 w 1648"/>
              <a:gd name="T23" fmla="*/ 1048 h 1340"/>
              <a:gd name="T24" fmla="*/ 0 w 1648"/>
              <a:gd name="T25" fmla="*/ 1188 h 1340"/>
              <a:gd name="T26" fmla="*/ 518 w 1648"/>
              <a:gd name="T27" fmla="*/ 1340 h 1340"/>
              <a:gd name="T28" fmla="*/ 1479 w 1648"/>
              <a:gd name="T29" fmla="*/ 334 h 1340"/>
              <a:gd name="T30" fmla="*/ 1648 w 1648"/>
              <a:gd name="T31" fmla="*/ 159 h 1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648" h="1340">
                <a:moveTo>
                  <a:pt x="1648" y="159"/>
                </a:moveTo>
                <a:cubicBezTo>
                  <a:pt x="1587" y="186"/>
                  <a:pt x="1522" y="204"/>
                  <a:pt x="1454" y="212"/>
                </a:cubicBezTo>
                <a:cubicBezTo>
                  <a:pt x="1524" y="170"/>
                  <a:pt x="1577" y="104"/>
                  <a:pt x="1602" y="25"/>
                </a:cubicBezTo>
                <a:cubicBezTo>
                  <a:pt x="1537" y="64"/>
                  <a:pt x="1465" y="92"/>
                  <a:pt x="1388" y="107"/>
                </a:cubicBezTo>
                <a:cubicBezTo>
                  <a:pt x="1326" y="41"/>
                  <a:pt x="1238" y="0"/>
                  <a:pt x="1141" y="0"/>
                </a:cubicBezTo>
                <a:cubicBezTo>
                  <a:pt x="923" y="0"/>
                  <a:pt x="762" y="204"/>
                  <a:pt x="812" y="416"/>
                </a:cubicBezTo>
                <a:cubicBezTo>
                  <a:pt x="531" y="401"/>
                  <a:pt x="281" y="267"/>
                  <a:pt x="115" y="62"/>
                </a:cubicBezTo>
                <a:cubicBezTo>
                  <a:pt x="26" y="214"/>
                  <a:pt x="69" y="413"/>
                  <a:pt x="219" y="514"/>
                </a:cubicBezTo>
                <a:cubicBezTo>
                  <a:pt x="164" y="512"/>
                  <a:pt x="112" y="497"/>
                  <a:pt x="66" y="471"/>
                </a:cubicBezTo>
                <a:cubicBezTo>
                  <a:pt x="63" y="628"/>
                  <a:pt x="175" y="774"/>
                  <a:pt x="337" y="807"/>
                </a:cubicBezTo>
                <a:cubicBezTo>
                  <a:pt x="290" y="820"/>
                  <a:pt x="238" y="823"/>
                  <a:pt x="185" y="813"/>
                </a:cubicBezTo>
                <a:cubicBezTo>
                  <a:pt x="228" y="947"/>
                  <a:pt x="353" y="1045"/>
                  <a:pt x="501" y="1048"/>
                </a:cubicBezTo>
                <a:cubicBezTo>
                  <a:pt x="358" y="1159"/>
                  <a:pt x="179" y="1209"/>
                  <a:pt x="0" y="1188"/>
                </a:cubicBezTo>
                <a:cubicBezTo>
                  <a:pt x="150" y="1284"/>
                  <a:pt x="327" y="1340"/>
                  <a:pt x="518" y="1340"/>
                </a:cubicBezTo>
                <a:cubicBezTo>
                  <a:pt x="1146" y="1340"/>
                  <a:pt x="1501" y="809"/>
                  <a:pt x="1479" y="334"/>
                </a:cubicBezTo>
                <a:cubicBezTo>
                  <a:pt x="1545" y="286"/>
                  <a:pt x="1603" y="227"/>
                  <a:pt x="1648" y="15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9"/>
          <p:cNvSpPr>
            <a:spLocks noEditPoints="1"/>
          </p:cNvSpPr>
          <p:nvPr/>
        </p:nvSpPr>
        <p:spPr bwMode="auto">
          <a:xfrm>
            <a:off x="2811005" y="2472636"/>
            <a:ext cx="233924" cy="229791"/>
          </a:xfrm>
          <a:custGeom>
            <a:avLst/>
            <a:gdLst>
              <a:gd name="T0" fmla="*/ 1648 w 1648"/>
              <a:gd name="T1" fmla="*/ 349 h 1616"/>
              <a:gd name="T2" fmla="*/ 1430 w 1648"/>
              <a:gd name="T3" fmla="*/ 349 h 1616"/>
              <a:gd name="T4" fmla="*/ 1430 w 1648"/>
              <a:gd name="T5" fmla="*/ 568 h 1616"/>
              <a:gd name="T6" fmla="*/ 1320 w 1648"/>
              <a:gd name="T7" fmla="*/ 568 h 1616"/>
              <a:gd name="T8" fmla="*/ 1320 w 1648"/>
              <a:gd name="T9" fmla="*/ 349 h 1616"/>
              <a:gd name="T10" fmla="*/ 1102 w 1648"/>
              <a:gd name="T11" fmla="*/ 349 h 1616"/>
              <a:gd name="T12" fmla="*/ 1102 w 1648"/>
              <a:gd name="T13" fmla="*/ 240 h 1616"/>
              <a:gd name="T14" fmla="*/ 1320 w 1648"/>
              <a:gd name="T15" fmla="*/ 240 h 1616"/>
              <a:gd name="T16" fmla="*/ 1320 w 1648"/>
              <a:gd name="T17" fmla="*/ 22 h 1616"/>
              <a:gd name="T18" fmla="*/ 1430 w 1648"/>
              <a:gd name="T19" fmla="*/ 22 h 1616"/>
              <a:gd name="T20" fmla="*/ 1430 w 1648"/>
              <a:gd name="T21" fmla="*/ 240 h 1616"/>
              <a:gd name="T22" fmla="*/ 1648 w 1648"/>
              <a:gd name="T23" fmla="*/ 240 h 1616"/>
              <a:gd name="T24" fmla="*/ 1648 w 1648"/>
              <a:gd name="T25" fmla="*/ 349 h 1616"/>
              <a:gd name="T26" fmla="*/ 1030 w 1648"/>
              <a:gd name="T27" fmla="*/ 1253 h 1616"/>
              <a:gd name="T28" fmla="*/ 505 w 1648"/>
              <a:gd name="T29" fmla="*/ 1616 h 1616"/>
              <a:gd name="T30" fmla="*/ 0 w 1648"/>
              <a:gd name="T31" fmla="*/ 1298 h 1616"/>
              <a:gd name="T32" fmla="*/ 553 w 1648"/>
              <a:gd name="T33" fmla="*/ 944 h 1616"/>
              <a:gd name="T34" fmla="*/ 510 w 1648"/>
              <a:gd name="T35" fmla="*/ 728 h 1616"/>
              <a:gd name="T36" fmla="*/ 107 w 1648"/>
              <a:gd name="T37" fmla="*/ 372 h 1616"/>
              <a:gd name="T38" fmla="*/ 547 w 1648"/>
              <a:gd name="T39" fmla="*/ 0 h 1616"/>
              <a:gd name="T40" fmla="*/ 1021 w 1648"/>
              <a:gd name="T41" fmla="*/ 0 h 1616"/>
              <a:gd name="T42" fmla="*/ 915 w 1648"/>
              <a:gd name="T43" fmla="*/ 111 h 1616"/>
              <a:gd name="T44" fmla="*/ 791 w 1648"/>
              <a:gd name="T45" fmla="*/ 111 h 1616"/>
              <a:gd name="T46" fmla="*/ 925 w 1648"/>
              <a:gd name="T47" fmla="*/ 379 h 1616"/>
              <a:gd name="T48" fmla="*/ 785 w 1648"/>
              <a:gd name="T49" fmla="*/ 632 h 1616"/>
              <a:gd name="T50" fmla="*/ 830 w 1648"/>
              <a:gd name="T51" fmla="*/ 919 h 1616"/>
              <a:gd name="T52" fmla="*/ 1030 w 1648"/>
              <a:gd name="T53" fmla="*/ 1253 h 1616"/>
              <a:gd name="T54" fmla="*/ 735 w 1648"/>
              <a:gd name="T55" fmla="*/ 386 h 1616"/>
              <a:gd name="T56" fmla="*/ 476 w 1648"/>
              <a:gd name="T57" fmla="*/ 77 h 1616"/>
              <a:gd name="T58" fmla="*/ 285 w 1648"/>
              <a:gd name="T59" fmla="*/ 369 h 1616"/>
              <a:gd name="T60" fmla="*/ 556 w 1648"/>
              <a:gd name="T61" fmla="*/ 658 h 1616"/>
              <a:gd name="T62" fmla="*/ 735 w 1648"/>
              <a:gd name="T63" fmla="*/ 386 h 1616"/>
              <a:gd name="T64" fmla="*/ 867 w 1648"/>
              <a:gd name="T65" fmla="*/ 1270 h 1616"/>
              <a:gd name="T66" fmla="*/ 530 w 1648"/>
              <a:gd name="T67" fmla="*/ 1001 h 1616"/>
              <a:gd name="T68" fmla="*/ 178 w 1648"/>
              <a:gd name="T69" fmla="*/ 1262 h 1616"/>
              <a:gd name="T70" fmla="*/ 506 w 1648"/>
              <a:gd name="T71" fmla="*/ 1527 h 1616"/>
              <a:gd name="T72" fmla="*/ 867 w 1648"/>
              <a:gd name="T73" fmla="*/ 1270 h 16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648" h="1616">
                <a:moveTo>
                  <a:pt x="1648" y="349"/>
                </a:moveTo>
                <a:cubicBezTo>
                  <a:pt x="1430" y="349"/>
                  <a:pt x="1430" y="349"/>
                  <a:pt x="1430" y="349"/>
                </a:cubicBezTo>
                <a:cubicBezTo>
                  <a:pt x="1430" y="568"/>
                  <a:pt x="1430" y="568"/>
                  <a:pt x="1430" y="568"/>
                </a:cubicBezTo>
                <a:cubicBezTo>
                  <a:pt x="1320" y="568"/>
                  <a:pt x="1320" y="568"/>
                  <a:pt x="1320" y="568"/>
                </a:cubicBezTo>
                <a:cubicBezTo>
                  <a:pt x="1320" y="349"/>
                  <a:pt x="1320" y="349"/>
                  <a:pt x="1320" y="349"/>
                </a:cubicBezTo>
                <a:cubicBezTo>
                  <a:pt x="1102" y="349"/>
                  <a:pt x="1102" y="349"/>
                  <a:pt x="1102" y="349"/>
                </a:cubicBezTo>
                <a:cubicBezTo>
                  <a:pt x="1102" y="240"/>
                  <a:pt x="1102" y="240"/>
                  <a:pt x="1102" y="240"/>
                </a:cubicBezTo>
                <a:cubicBezTo>
                  <a:pt x="1320" y="240"/>
                  <a:pt x="1320" y="240"/>
                  <a:pt x="1320" y="240"/>
                </a:cubicBezTo>
                <a:cubicBezTo>
                  <a:pt x="1320" y="22"/>
                  <a:pt x="1320" y="22"/>
                  <a:pt x="1320" y="22"/>
                </a:cubicBezTo>
                <a:cubicBezTo>
                  <a:pt x="1430" y="22"/>
                  <a:pt x="1430" y="22"/>
                  <a:pt x="1430" y="22"/>
                </a:cubicBezTo>
                <a:cubicBezTo>
                  <a:pt x="1430" y="240"/>
                  <a:pt x="1430" y="240"/>
                  <a:pt x="1430" y="240"/>
                </a:cubicBezTo>
                <a:cubicBezTo>
                  <a:pt x="1648" y="240"/>
                  <a:pt x="1648" y="240"/>
                  <a:pt x="1648" y="240"/>
                </a:cubicBezTo>
                <a:lnTo>
                  <a:pt x="1648" y="349"/>
                </a:lnTo>
                <a:close/>
                <a:moveTo>
                  <a:pt x="1030" y="1253"/>
                </a:moveTo>
                <a:cubicBezTo>
                  <a:pt x="1030" y="1417"/>
                  <a:pt x="881" y="1616"/>
                  <a:pt x="505" y="1616"/>
                </a:cubicBezTo>
                <a:cubicBezTo>
                  <a:pt x="229" y="1616"/>
                  <a:pt x="0" y="1498"/>
                  <a:pt x="0" y="1298"/>
                </a:cubicBezTo>
                <a:cubicBezTo>
                  <a:pt x="0" y="1144"/>
                  <a:pt x="98" y="944"/>
                  <a:pt x="553" y="944"/>
                </a:cubicBezTo>
                <a:cubicBezTo>
                  <a:pt x="486" y="889"/>
                  <a:pt x="469" y="812"/>
                  <a:pt x="510" y="728"/>
                </a:cubicBezTo>
                <a:cubicBezTo>
                  <a:pt x="244" y="728"/>
                  <a:pt x="107" y="571"/>
                  <a:pt x="107" y="372"/>
                </a:cubicBezTo>
                <a:cubicBezTo>
                  <a:pt x="107" y="177"/>
                  <a:pt x="252" y="0"/>
                  <a:pt x="547" y="0"/>
                </a:cubicBezTo>
                <a:cubicBezTo>
                  <a:pt x="622" y="0"/>
                  <a:pt x="1021" y="0"/>
                  <a:pt x="1021" y="0"/>
                </a:cubicBezTo>
                <a:cubicBezTo>
                  <a:pt x="915" y="111"/>
                  <a:pt x="915" y="111"/>
                  <a:pt x="915" y="111"/>
                </a:cubicBezTo>
                <a:cubicBezTo>
                  <a:pt x="791" y="111"/>
                  <a:pt x="791" y="111"/>
                  <a:pt x="791" y="111"/>
                </a:cubicBezTo>
                <a:cubicBezTo>
                  <a:pt x="879" y="161"/>
                  <a:pt x="925" y="265"/>
                  <a:pt x="925" y="379"/>
                </a:cubicBezTo>
                <a:cubicBezTo>
                  <a:pt x="925" y="483"/>
                  <a:pt x="868" y="568"/>
                  <a:pt x="785" y="632"/>
                </a:cubicBezTo>
                <a:cubicBezTo>
                  <a:pt x="639" y="745"/>
                  <a:pt x="677" y="808"/>
                  <a:pt x="830" y="919"/>
                </a:cubicBezTo>
                <a:cubicBezTo>
                  <a:pt x="980" y="1032"/>
                  <a:pt x="1030" y="1120"/>
                  <a:pt x="1030" y="1253"/>
                </a:cubicBezTo>
                <a:close/>
                <a:moveTo>
                  <a:pt x="735" y="386"/>
                </a:moveTo>
                <a:cubicBezTo>
                  <a:pt x="713" y="218"/>
                  <a:pt x="604" y="81"/>
                  <a:pt x="476" y="77"/>
                </a:cubicBezTo>
                <a:cubicBezTo>
                  <a:pt x="349" y="73"/>
                  <a:pt x="263" y="201"/>
                  <a:pt x="285" y="369"/>
                </a:cubicBezTo>
                <a:cubicBezTo>
                  <a:pt x="307" y="537"/>
                  <a:pt x="428" y="654"/>
                  <a:pt x="556" y="658"/>
                </a:cubicBezTo>
                <a:cubicBezTo>
                  <a:pt x="684" y="661"/>
                  <a:pt x="757" y="553"/>
                  <a:pt x="735" y="386"/>
                </a:cubicBezTo>
                <a:close/>
                <a:moveTo>
                  <a:pt x="867" y="1270"/>
                </a:moveTo>
                <a:cubicBezTo>
                  <a:pt x="867" y="1132"/>
                  <a:pt x="741" y="1001"/>
                  <a:pt x="530" y="1001"/>
                </a:cubicBezTo>
                <a:cubicBezTo>
                  <a:pt x="340" y="998"/>
                  <a:pt x="178" y="1121"/>
                  <a:pt x="178" y="1262"/>
                </a:cubicBezTo>
                <a:cubicBezTo>
                  <a:pt x="178" y="1407"/>
                  <a:pt x="316" y="1527"/>
                  <a:pt x="506" y="1527"/>
                </a:cubicBezTo>
                <a:cubicBezTo>
                  <a:pt x="749" y="1527"/>
                  <a:pt x="867" y="1414"/>
                  <a:pt x="867" y="127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 13"/>
          <p:cNvSpPr>
            <a:spLocks noEditPoints="1"/>
          </p:cNvSpPr>
          <p:nvPr/>
        </p:nvSpPr>
        <p:spPr bwMode="auto">
          <a:xfrm>
            <a:off x="6031027" y="3201665"/>
            <a:ext cx="270265" cy="270742"/>
          </a:xfrm>
          <a:custGeom>
            <a:avLst/>
            <a:gdLst>
              <a:gd name="T0" fmla="*/ 403 w 1648"/>
              <a:gd name="T1" fmla="*/ 203 h 1648"/>
              <a:gd name="T2" fmla="*/ 202 w 1648"/>
              <a:gd name="T3" fmla="*/ 405 h 1648"/>
              <a:gd name="T4" fmla="*/ 0 w 1648"/>
              <a:gd name="T5" fmla="*/ 203 h 1648"/>
              <a:gd name="T6" fmla="*/ 202 w 1648"/>
              <a:gd name="T7" fmla="*/ 0 h 1648"/>
              <a:gd name="T8" fmla="*/ 403 w 1648"/>
              <a:gd name="T9" fmla="*/ 203 h 1648"/>
              <a:gd name="T10" fmla="*/ 373 w 1648"/>
              <a:gd name="T11" fmla="*/ 549 h 1648"/>
              <a:gd name="T12" fmla="*/ 33 w 1648"/>
              <a:gd name="T13" fmla="*/ 549 h 1648"/>
              <a:gd name="T14" fmla="*/ 33 w 1648"/>
              <a:gd name="T15" fmla="*/ 1648 h 1648"/>
              <a:gd name="T16" fmla="*/ 373 w 1648"/>
              <a:gd name="T17" fmla="*/ 1648 h 1648"/>
              <a:gd name="T18" fmla="*/ 373 w 1648"/>
              <a:gd name="T19" fmla="*/ 549 h 1648"/>
              <a:gd name="T20" fmla="*/ 917 w 1648"/>
              <a:gd name="T21" fmla="*/ 549 h 1648"/>
              <a:gd name="T22" fmla="*/ 591 w 1648"/>
              <a:gd name="T23" fmla="*/ 549 h 1648"/>
              <a:gd name="T24" fmla="*/ 591 w 1648"/>
              <a:gd name="T25" fmla="*/ 1648 h 1648"/>
              <a:gd name="T26" fmla="*/ 917 w 1648"/>
              <a:gd name="T27" fmla="*/ 1648 h 1648"/>
              <a:gd name="T28" fmla="*/ 917 w 1648"/>
              <a:gd name="T29" fmla="*/ 1071 h 1648"/>
              <a:gd name="T30" fmla="*/ 1124 w 1648"/>
              <a:gd name="T31" fmla="*/ 825 h 1648"/>
              <a:gd name="T32" fmla="*/ 1309 w 1648"/>
              <a:gd name="T33" fmla="*/ 1071 h 1648"/>
              <a:gd name="T34" fmla="*/ 1309 w 1648"/>
              <a:gd name="T35" fmla="*/ 1648 h 1648"/>
              <a:gd name="T36" fmla="*/ 1648 w 1648"/>
              <a:gd name="T37" fmla="*/ 1648 h 1648"/>
              <a:gd name="T38" fmla="*/ 1648 w 1648"/>
              <a:gd name="T39" fmla="*/ 952 h 1648"/>
              <a:gd name="T40" fmla="*/ 1248 w 1648"/>
              <a:gd name="T41" fmla="*/ 516 h 1648"/>
              <a:gd name="T42" fmla="*/ 917 w 1648"/>
              <a:gd name="T43" fmla="*/ 697 h 1648"/>
              <a:gd name="T44" fmla="*/ 917 w 1648"/>
              <a:gd name="T45" fmla="*/ 549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48" h="1648">
                <a:moveTo>
                  <a:pt x="403" y="203"/>
                </a:moveTo>
                <a:cubicBezTo>
                  <a:pt x="403" y="315"/>
                  <a:pt x="313" y="405"/>
                  <a:pt x="202" y="405"/>
                </a:cubicBezTo>
                <a:cubicBezTo>
                  <a:pt x="90" y="405"/>
                  <a:pt x="0" y="315"/>
                  <a:pt x="0" y="203"/>
                </a:cubicBezTo>
                <a:cubicBezTo>
                  <a:pt x="0" y="91"/>
                  <a:pt x="90" y="0"/>
                  <a:pt x="202" y="0"/>
                </a:cubicBezTo>
                <a:cubicBezTo>
                  <a:pt x="313" y="0"/>
                  <a:pt x="403" y="91"/>
                  <a:pt x="403" y="203"/>
                </a:cubicBezTo>
                <a:close/>
                <a:moveTo>
                  <a:pt x="373" y="549"/>
                </a:moveTo>
                <a:cubicBezTo>
                  <a:pt x="33" y="549"/>
                  <a:pt x="33" y="549"/>
                  <a:pt x="33" y="549"/>
                </a:cubicBezTo>
                <a:cubicBezTo>
                  <a:pt x="33" y="1648"/>
                  <a:pt x="33" y="1648"/>
                  <a:pt x="33" y="1648"/>
                </a:cubicBezTo>
                <a:cubicBezTo>
                  <a:pt x="373" y="1648"/>
                  <a:pt x="373" y="1648"/>
                  <a:pt x="373" y="1648"/>
                </a:cubicBezTo>
                <a:lnTo>
                  <a:pt x="373" y="549"/>
                </a:lnTo>
                <a:close/>
                <a:moveTo>
                  <a:pt x="917" y="549"/>
                </a:moveTo>
                <a:cubicBezTo>
                  <a:pt x="591" y="549"/>
                  <a:pt x="591" y="549"/>
                  <a:pt x="591" y="549"/>
                </a:cubicBezTo>
                <a:cubicBezTo>
                  <a:pt x="591" y="1648"/>
                  <a:pt x="591" y="1648"/>
                  <a:pt x="591" y="1648"/>
                </a:cubicBezTo>
                <a:cubicBezTo>
                  <a:pt x="917" y="1648"/>
                  <a:pt x="917" y="1648"/>
                  <a:pt x="917" y="1648"/>
                </a:cubicBezTo>
                <a:cubicBezTo>
                  <a:pt x="917" y="1648"/>
                  <a:pt x="917" y="1240"/>
                  <a:pt x="917" y="1071"/>
                </a:cubicBezTo>
                <a:cubicBezTo>
                  <a:pt x="917" y="917"/>
                  <a:pt x="988" y="825"/>
                  <a:pt x="1124" y="825"/>
                </a:cubicBezTo>
                <a:cubicBezTo>
                  <a:pt x="1249" y="825"/>
                  <a:pt x="1309" y="913"/>
                  <a:pt x="1309" y="1071"/>
                </a:cubicBezTo>
                <a:cubicBezTo>
                  <a:pt x="1309" y="1229"/>
                  <a:pt x="1309" y="1648"/>
                  <a:pt x="1309" y="1648"/>
                </a:cubicBezTo>
                <a:cubicBezTo>
                  <a:pt x="1648" y="1648"/>
                  <a:pt x="1648" y="1648"/>
                  <a:pt x="1648" y="1648"/>
                </a:cubicBezTo>
                <a:cubicBezTo>
                  <a:pt x="1648" y="1648"/>
                  <a:pt x="1648" y="1247"/>
                  <a:pt x="1648" y="952"/>
                </a:cubicBezTo>
                <a:cubicBezTo>
                  <a:pt x="1648" y="658"/>
                  <a:pt x="1481" y="516"/>
                  <a:pt x="1248" y="516"/>
                </a:cubicBezTo>
                <a:cubicBezTo>
                  <a:pt x="1015" y="516"/>
                  <a:pt x="917" y="697"/>
                  <a:pt x="917" y="697"/>
                </a:cubicBezTo>
                <a:cubicBezTo>
                  <a:pt x="917" y="549"/>
                  <a:pt x="917" y="549"/>
                  <a:pt x="917" y="54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4718823" y="208477"/>
            <a:ext cx="121252" cy="262421"/>
          </a:xfrm>
          <a:custGeom>
            <a:avLst/>
            <a:gdLst>
              <a:gd name="T0" fmla="*/ 172 w 760"/>
              <a:gd name="T1" fmla="*/ 539 h 1648"/>
              <a:gd name="T2" fmla="*/ 0 w 760"/>
              <a:gd name="T3" fmla="*/ 539 h 1648"/>
              <a:gd name="T4" fmla="*/ 0 w 760"/>
              <a:gd name="T5" fmla="*/ 820 h 1648"/>
              <a:gd name="T6" fmla="*/ 172 w 760"/>
              <a:gd name="T7" fmla="*/ 820 h 1648"/>
              <a:gd name="T8" fmla="*/ 172 w 760"/>
              <a:gd name="T9" fmla="*/ 1648 h 1648"/>
              <a:gd name="T10" fmla="*/ 504 w 760"/>
              <a:gd name="T11" fmla="*/ 1648 h 1648"/>
              <a:gd name="T12" fmla="*/ 504 w 760"/>
              <a:gd name="T13" fmla="*/ 817 h 1648"/>
              <a:gd name="T14" fmla="*/ 736 w 760"/>
              <a:gd name="T15" fmla="*/ 817 h 1648"/>
              <a:gd name="T16" fmla="*/ 760 w 760"/>
              <a:gd name="T17" fmla="*/ 539 h 1648"/>
              <a:gd name="T18" fmla="*/ 504 w 760"/>
              <a:gd name="T19" fmla="*/ 539 h 1648"/>
              <a:gd name="T20" fmla="*/ 504 w 760"/>
              <a:gd name="T21" fmla="*/ 380 h 1648"/>
              <a:gd name="T22" fmla="*/ 581 w 760"/>
              <a:gd name="T23" fmla="*/ 289 h 1648"/>
              <a:gd name="T24" fmla="*/ 760 w 760"/>
              <a:gd name="T25" fmla="*/ 289 h 1648"/>
              <a:gd name="T26" fmla="*/ 760 w 760"/>
              <a:gd name="T27" fmla="*/ 0 h 1648"/>
              <a:gd name="T28" fmla="*/ 531 w 760"/>
              <a:gd name="T29" fmla="*/ 0 h 1648"/>
              <a:gd name="T30" fmla="*/ 172 w 760"/>
              <a:gd name="T31" fmla="*/ 317 h 1648"/>
              <a:gd name="T32" fmla="*/ 172 w 760"/>
              <a:gd name="T33" fmla="*/ 539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760" h="1648">
                <a:moveTo>
                  <a:pt x="172" y="539"/>
                </a:moveTo>
                <a:cubicBezTo>
                  <a:pt x="0" y="539"/>
                  <a:pt x="0" y="539"/>
                  <a:pt x="0" y="539"/>
                </a:cubicBezTo>
                <a:cubicBezTo>
                  <a:pt x="0" y="820"/>
                  <a:pt x="0" y="820"/>
                  <a:pt x="0" y="820"/>
                </a:cubicBezTo>
                <a:cubicBezTo>
                  <a:pt x="172" y="820"/>
                  <a:pt x="172" y="820"/>
                  <a:pt x="172" y="820"/>
                </a:cubicBezTo>
                <a:cubicBezTo>
                  <a:pt x="172" y="1648"/>
                  <a:pt x="172" y="1648"/>
                  <a:pt x="172" y="1648"/>
                </a:cubicBezTo>
                <a:cubicBezTo>
                  <a:pt x="504" y="1648"/>
                  <a:pt x="504" y="1648"/>
                  <a:pt x="504" y="1648"/>
                </a:cubicBezTo>
                <a:cubicBezTo>
                  <a:pt x="504" y="817"/>
                  <a:pt x="504" y="817"/>
                  <a:pt x="504" y="817"/>
                </a:cubicBezTo>
                <a:cubicBezTo>
                  <a:pt x="736" y="817"/>
                  <a:pt x="736" y="817"/>
                  <a:pt x="736" y="817"/>
                </a:cubicBezTo>
                <a:cubicBezTo>
                  <a:pt x="760" y="539"/>
                  <a:pt x="760" y="539"/>
                  <a:pt x="760" y="539"/>
                </a:cubicBezTo>
                <a:cubicBezTo>
                  <a:pt x="504" y="539"/>
                  <a:pt x="504" y="539"/>
                  <a:pt x="504" y="539"/>
                </a:cubicBezTo>
                <a:cubicBezTo>
                  <a:pt x="504" y="539"/>
                  <a:pt x="504" y="435"/>
                  <a:pt x="504" y="380"/>
                </a:cubicBezTo>
                <a:cubicBezTo>
                  <a:pt x="504" y="315"/>
                  <a:pt x="517" y="289"/>
                  <a:pt x="581" y="289"/>
                </a:cubicBezTo>
                <a:cubicBezTo>
                  <a:pt x="632" y="289"/>
                  <a:pt x="760" y="289"/>
                  <a:pt x="760" y="289"/>
                </a:cubicBezTo>
                <a:cubicBezTo>
                  <a:pt x="760" y="0"/>
                  <a:pt x="760" y="0"/>
                  <a:pt x="760" y="0"/>
                </a:cubicBezTo>
                <a:cubicBezTo>
                  <a:pt x="760" y="0"/>
                  <a:pt x="571" y="0"/>
                  <a:pt x="531" y="0"/>
                </a:cubicBezTo>
                <a:cubicBezTo>
                  <a:pt x="284" y="0"/>
                  <a:pt x="172" y="109"/>
                  <a:pt x="172" y="317"/>
                </a:cubicBezTo>
                <a:cubicBezTo>
                  <a:pt x="172" y="498"/>
                  <a:pt x="172" y="539"/>
                  <a:pt x="172" y="53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reeform 5"/>
          <p:cNvSpPr>
            <a:spLocks/>
          </p:cNvSpPr>
          <p:nvPr/>
        </p:nvSpPr>
        <p:spPr bwMode="auto">
          <a:xfrm>
            <a:off x="8156518" y="753221"/>
            <a:ext cx="258277" cy="229713"/>
          </a:xfrm>
          <a:custGeom>
            <a:avLst/>
            <a:gdLst>
              <a:gd name="T0" fmla="*/ 1413 w 1715"/>
              <a:gd name="T1" fmla="*/ 65 h 1525"/>
              <a:gd name="T2" fmla="*/ 1392 w 1715"/>
              <a:gd name="T3" fmla="*/ 378 h 1525"/>
              <a:gd name="T4" fmla="*/ 1448 w 1715"/>
              <a:gd name="T5" fmla="*/ 784 h 1525"/>
              <a:gd name="T6" fmla="*/ 1328 w 1715"/>
              <a:gd name="T7" fmla="*/ 1184 h 1525"/>
              <a:gd name="T8" fmla="*/ 1024 w 1715"/>
              <a:gd name="T9" fmla="*/ 281 h 1525"/>
              <a:gd name="T10" fmla="*/ 1122 w 1715"/>
              <a:gd name="T11" fmla="*/ 273 h 1525"/>
              <a:gd name="T12" fmla="*/ 1151 w 1715"/>
              <a:gd name="T13" fmla="*/ 233 h 1525"/>
              <a:gd name="T14" fmla="*/ 1111 w 1715"/>
              <a:gd name="T15" fmla="*/ 205 h 1525"/>
              <a:gd name="T16" fmla="*/ 891 w 1715"/>
              <a:gd name="T17" fmla="*/ 213 h 1525"/>
              <a:gd name="T18" fmla="*/ 675 w 1715"/>
              <a:gd name="T19" fmla="*/ 205 h 1525"/>
              <a:gd name="T20" fmla="*/ 634 w 1715"/>
              <a:gd name="T21" fmla="*/ 229 h 1525"/>
              <a:gd name="T22" fmla="*/ 661 w 1715"/>
              <a:gd name="T23" fmla="*/ 273 h 1525"/>
              <a:gd name="T24" fmla="*/ 752 w 1715"/>
              <a:gd name="T25" fmla="*/ 281 h 1525"/>
              <a:gd name="T26" fmla="*/ 883 w 1715"/>
              <a:gd name="T27" fmla="*/ 639 h 1525"/>
              <a:gd name="T28" fmla="*/ 698 w 1715"/>
              <a:gd name="T29" fmla="*/ 1188 h 1525"/>
              <a:gd name="T30" fmla="*/ 394 w 1715"/>
              <a:gd name="T31" fmla="*/ 281 h 1525"/>
              <a:gd name="T32" fmla="*/ 492 w 1715"/>
              <a:gd name="T33" fmla="*/ 273 h 1525"/>
              <a:gd name="T34" fmla="*/ 521 w 1715"/>
              <a:gd name="T35" fmla="*/ 233 h 1525"/>
              <a:gd name="T36" fmla="*/ 481 w 1715"/>
              <a:gd name="T37" fmla="*/ 205 h 1525"/>
              <a:gd name="T38" fmla="*/ 261 w 1715"/>
              <a:gd name="T39" fmla="*/ 213 h 1525"/>
              <a:gd name="T40" fmla="*/ 45 w 1715"/>
              <a:gd name="T41" fmla="*/ 205 h 1525"/>
              <a:gd name="T42" fmla="*/ 4 w 1715"/>
              <a:gd name="T43" fmla="*/ 229 h 1525"/>
              <a:gd name="T44" fmla="*/ 30 w 1715"/>
              <a:gd name="T45" fmla="*/ 273 h 1525"/>
              <a:gd name="T46" fmla="*/ 122 w 1715"/>
              <a:gd name="T47" fmla="*/ 281 h 1525"/>
              <a:gd name="T48" fmla="*/ 549 w 1715"/>
              <a:gd name="T49" fmla="*/ 1450 h 1525"/>
              <a:gd name="T50" fmla="*/ 685 w 1715"/>
              <a:gd name="T51" fmla="*/ 1448 h 1525"/>
              <a:gd name="T52" fmla="*/ 924 w 1715"/>
              <a:gd name="T53" fmla="*/ 751 h 1525"/>
              <a:gd name="T54" fmla="*/ 1179 w 1715"/>
              <a:gd name="T55" fmla="*/ 1450 h 1525"/>
              <a:gd name="T56" fmla="*/ 1315 w 1715"/>
              <a:gd name="T57" fmla="*/ 1448 h 1525"/>
              <a:gd name="T58" fmla="*/ 1607 w 1715"/>
              <a:gd name="T59" fmla="*/ 608 h 1525"/>
              <a:gd name="T60" fmla="*/ 1413 w 1715"/>
              <a:gd name="T61" fmla="*/ 65 h 1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715" h="1525">
                <a:moveTo>
                  <a:pt x="1413" y="65"/>
                </a:moveTo>
                <a:cubicBezTo>
                  <a:pt x="1362" y="82"/>
                  <a:pt x="1253" y="188"/>
                  <a:pt x="1392" y="378"/>
                </a:cubicBezTo>
                <a:cubicBezTo>
                  <a:pt x="1530" y="568"/>
                  <a:pt x="1448" y="784"/>
                  <a:pt x="1448" y="784"/>
                </a:cubicBezTo>
                <a:cubicBezTo>
                  <a:pt x="1328" y="1184"/>
                  <a:pt x="1328" y="1184"/>
                  <a:pt x="1328" y="1184"/>
                </a:cubicBezTo>
                <a:cubicBezTo>
                  <a:pt x="1024" y="281"/>
                  <a:pt x="1024" y="281"/>
                  <a:pt x="1024" y="281"/>
                </a:cubicBezTo>
                <a:cubicBezTo>
                  <a:pt x="1024" y="281"/>
                  <a:pt x="1110" y="275"/>
                  <a:pt x="1122" y="273"/>
                </a:cubicBezTo>
                <a:cubicBezTo>
                  <a:pt x="1134" y="271"/>
                  <a:pt x="1155" y="259"/>
                  <a:pt x="1151" y="233"/>
                </a:cubicBezTo>
                <a:cubicBezTo>
                  <a:pt x="1148" y="208"/>
                  <a:pt x="1129" y="204"/>
                  <a:pt x="1111" y="205"/>
                </a:cubicBezTo>
                <a:cubicBezTo>
                  <a:pt x="1102" y="206"/>
                  <a:pt x="996" y="213"/>
                  <a:pt x="891" y="213"/>
                </a:cubicBezTo>
                <a:cubicBezTo>
                  <a:pt x="787" y="213"/>
                  <a:pt x="683" y="205"/>
                  <a:pt x="675" y="205"/>
                </a:cubicBezTo>
                <a:cubicBezTo>
                  <a:pt x="661" y="204"/>
                  <a:pt x="639" y="206"/>
                  <a:pt x="634" y="229"/>
                </a:cubicBezTo>
                <a:cubicBezTo>
                  <a:pt x="630" y="249"/>
                  <a:pt x="640" y="270"/>
                  <a:pt x="661" y="273"/>
                </a:cubicBezTo>
                <a:cubicBezTo>
                  <a:pt x="682" y="275"/>
                  <a:pt x="668" y="273"/>
                  <a:pt x="752" y="281"/>
                </a:cubicBezTo>
                <a:cubicBezTo>
                  <a:pt x="752" y="281"/>
                  <a:pt x="810" y="439"/>
                  <a:pt x="883" y="639"/>
                </a:cubicBezTo>
                <a:cubicBezTo>
                  <a:pt x="698" y="1188"/>
                  <a:pt x="698" y="1188"/>
                  <a:pt x="698" y="1188"/>
                </a:cubicBezTo>
                <a:cubicBezTo>
                  <a:pt x="394" y="281"/>
                  <a:pt x="394" y="281"/>
                  <a:pt x="394" y="281"/>
                </a:cubicBezTo>
                <a:cubicBezTo>
                  <a:pt x="394" y="281"/>
                  <a:pt x="479" y="275"/>
                  <a:pt x="492" y="273"/>
                </a:cubicBezTo>
                <a:cubicBezTo>
                  <a:pt x="504" y="271"/>
                  <a:pt x="524" y="259"/>
                  <a:pt x="521" y="233"/>
                </a:cubicBezTo>
                <a:cubicBezTo>
                  <a:pt x="518" y="208"/>
                  <a:pt x="499" y="204"/>
                  <a:pt x="481" y="205"/>
                </a:cubicBezTo>
                <a:cubicBezTo>
                  <a:pt x="472" y="206"/>
                  <a:pt x="366" y="214"/>
                  <a:pt x="261" y="213"/>
                </a:cubicBezTo>
                <a:cubicBezTo>
                  <a:pt x="156" y="213"/>
                  <a:pt x="53" y="205"/>
                  <a:pt x="45" y="205"/>
                </a:cubicBezTo>
                <a:cubicBezTo>
                  <a:pt x="30" y="204"/>
                  <a:pt x="9" y="206"/>
                  <a:pt x="4" y="229"/>
                </a:cubicBezTo>
                <a:cubicBezTo>
                  <a:pt x="0" y="249"/>
                  <a:pt x="9" y="270"/>
                  <a:pt x="30" y="273"/>
                </a:cubicBezTo>
                <a:cubicBezTo>
                  <a:pt x="51" y="275"/>
                  <a:pt x="37" y="273"/>
                  <a:pt x="122" y="281"/>
                </a:cubicBezTo>
                <a:cubicBezTo>
                  <a:pt x="122" y="281"/>
                  <a:pt x="527" y="1391"/>
                  <a:pt x="549" y="1450"/>
                </a:cubicBezTo>
                <a:cubicBezTo>
                  <a:pt x="570" y="1510"/>
                  <a:pt x="659" y="1525"/>
                  <a:pt x="685" y="1448"/>
                </a:cubicBezTo>
                <a:cubicBezTo>
                  <a:pt x="703" y="1390"/>
                  <a:pt x="849" y="967"/>
                  <a:pt x="924" y="751"/>
                </a:cubicBezTo>
                <a:cubicBezTo>
                  <a:pt x="1037" y="1061"/>
                  <a:pt x="1167" y="1417"/>
                  <a:pt x="1179" y="1450"/>
                </a:cubicBezTo>
                <a:cubicBezTo>
                  <a:pt x="1201" y="1510"/>
                  <a:pt x="1290" y="1525"/>
                  <a:pt x="1315" y="1448"/>
                </a:cubicBezTo>
                <a:cubicBezTo>
                  <a:pt x="1340" y="1370"/>
                  <a:pt x="1484" y="968"/>
                  <a:pt x="1607" y="608"/>
                </a:cubicBezTo>
                <a:cubicBezTo>
                  <a:pt x="1715" y="280"/>
                  <a:pt x="1614" y="0"/>
                  <a:pt x="1413" y="6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 9"/>
          <p:cNvSpPr>
            <a:spLocks noEditPoints="1"/>
          </p:cNvSpPr>
          <p:nvPr/>
        </p:nvSpPr>
        <p:spPr bwMode="auto">
          <a:xfrm>
            <a:off x="6963652" y="155839"/>
            <a:ext cx="305250" cy="194047"/>
          </a:xfrm>
          <a:custGeom>
            <a:avLst/>
            <a:gdLst>
              <a:gd name="T0" fmla="*/ 2533 w 5496"/>
              <a:gd name="T1" fmla="*/ 363 h 3497"/>
              <a:gd name="T2" fmla="*/ 2689 w 5496"/>
              <a:gd name="T3" fmla="*/ 884 h 3497"/>
              <a:gd name="T4" fmla="*/ 2531 w 5496"/>
              <a:gd name="T5" fmla="*/ 1386 h 3497"/>
              <a:gd name="T6" fmla="*/ 2271 w 5496"/>
              <a:gd name="T7" fmla="*/ 1580 h 3497"/>
              <a:gd name="T8" fmla="*/ 2665 w 5496"/>
              <a:gd name="T9" fmla="*/ 1881 h 3497"/>
              <a:gd name="T10" fmla="*/ 2798 w 5496"/>
              <a:gd name="T11" fmla="*/ 2381 h 3497"/>
              <a:gd name="T12" fmla="*/ 2646 w 5496"/>
              <a:gd name="T13" fmla="*/ 2925 h 3497"/>
              <a:gd name="T14" fmla="*/ 2405 w 5496"/>
              <a:gd name="T15" fmla="*/ 3194 h 3497"/>
              <a:gd name="T16" fmla="*/ 2019 w 5496"/>
              <a:gd name="T17" fmla="*/ 3365 h 3497"/>
              <a:gd name="T18" fmla="*/ 1537 w 5496"/>
              <a:gd name="T19" fmla="*/ 3411 h 3497"/>
              <a:gd name="T20" fmla="*/ 0 w 5496"/>
              <a:gd name="T21" fmla="*/ 3411 h 3497"/>
              <a:gd name="T22" fmla="*/ 0 w 5496"/>
              <a:gd name="T23" fmla="*/ 0 h 3497"/>
              <a:gd name="T24" fmla="*/ 1649 w 5496"/>
              <a:gd name="T25" fmla="*/ 0 h 3497"/>
              <a:gd name="T26" fmla="*/ 2533 w 5496"/>
              <a:gd name="T27" fmla="*/ 363 h 3497"/>
              <a:gd name="T28" fmla="*/ 680 w 5496"/>
              <a:gd name="T29" fmla="*/ 592 h 3497"/>
              <a:gd name="T30" fmla="*/ 680 w 5496"/>
              <a:gd name="T31" fmla="*/ 1344 h 3497"/>
              <a:gd name="T32" fmla="*/ 1509 w 5496"/>
              <a:gd name="T33" fmla="*/ 1344 h 3497"/>
              <a:gd name="T34" fmla="*/ 1870 w 5496"/>
              <a:gd name="T35" fmla="*/ 1260 h 3497"/>
              <a:gd name="T36" fmla="*/ 2009 w 5496"/>
              <a:gd name="T37" fmla="*/ 960 h 3497"/>
              <a:gd name="T38" fmla="*/ 1826 w 5496"/>
              <a:gd name="T39" fmla="*/ 645 h 3497"/>
              <a:gd name="T40" fmla="*/ 1422 w 5496"/>
              <a:gd name="T41" fmla="*/ 592 h 3497"/>
              <a:gd name="T42" fmla="*/ 680 w 5496"/>
              <a:gd name="T43" fmla="*/ 592 h 3497"/>
              <a:gd name="T44" fmla="*/ 680 w 5496"/>
              <a:gd name="T45" fmla="*/ 1909 h 3497"/>
              <a:gd name="T46" fmla="*/ 680 w 5496"/>
              <a:gd name="T47" fmla="*/ 2819 h 3497"/>
              <a:gd name="T48" fmla="*/ 1509 w 5496"/>
              <a:gd name="T49" fmla="*/ 2819 h 3497"/>
              <a:gd name="T50" fmla="*/ 1854 w 5496"/>
              <a:gd name="T51" fmla="*/ 2759 h 3497"/>
              <a:gd name="T52" fmla="*/ 2078 w 5496"/>
              <a:gd name="T53" fmla="*/ 2333 h 3497"/>
              <a:gd name="T54" fmla="*/ 1861 w 5496"/>
              <a:gd name="T55" fmla="*/ 1967 h 3497"/>
              <a:gd name="T56" fmla="*/ 1520 w 5496"/>
              <a:gd name="T57" fmla="*/ 1909 h 3497"/>
              <a:gd name="T58" fmla="*/ 680 w 5496"/>
              <a:gd name="T59" fmla="*/ 1909 h 3497"/>
              <a:gd name="T60" fmla="*/ 4834 w 5496"/>
              <a:gd name="T61" fmla="*/ 939 h 3497"/>
              <a:gd name="T62" fmla="*/ 5270 w 5496"/>
              <a:gd name="T63" fmla="*/ 1313 h 3497"/>
              <a:gd name="T64" fmla="*/ 5471 w 5496"/>
              <a:gd name="T65" fmla="*/ 1834 h 3497"/>
              <a:gd name="T66" fmla="*/ 5493 w 5496"/>
              <a:gd name="T67" fmla="*/ 2335 h 3497"/>
              <a:gd name="T68" fmla="*/ 3655 w 5496"/>
              <a:gd name="T69" fmla="*/ 2335 h 3497"/>
              <a:gd name="T70" fmla="*/ 3919 w 5496"/>
              <a:gd name="T71" fmla="*/ 2867 h 3497"/>
              <a:gd name="T72" fmla="*/ 4283 w 5496"/>
              <a:gd name="T73" fmla="*/ 2962 h 3497"/>
              <a:gd name="T74" fmla="*/ 4649 w 5496"/>
              <a:gd name="T75" fmla="*/ 2846 h 3497"/>
              <a:gd name="T76" fmla="*/ 4785 w 5496"/>
              <a:gd name="T77" fmla="*/ 2673 h 3497"/>
              <a:gd name="T78" fmla="*/ 5458 w 5496"/>
              <a:gd name="T79" fmla="*/ 2673 h 3497"/>
              <a:gd name="T80" fmla="*/ 5214 w 5496"/>
              <a:gd name="T81" fmla="*/ 3129 h 3497"/>
              <a:gd name="T82" fmla="*/ 4265 w 5496"/>
              <a:gd name="T83" fmla="*/ 3497 h 3497"/>
              <a:gd name="T84" fmla="*/ 3376 w 5496"/>
              <a:gd name="T85" fmla="*/ 3186 h 3497"/>
              <a:gd name="T86" fmla="*/ 2991 w 5496"/>
              <a:gd name="T87" fmla="*/ 2176 h 3497"/>
              <a:gd name="T88" fmla="*/ 3339 w 5496"/>
              <a:gd name="T89" fmla="*/ 1171 h 3497"/>
              <a:gd name="T90" fmla="*/ 4241 w 5496"/>
              <a:gd name="T91" fmla="*/ 821 h 3497"/>
              <a:gd name="T92" fmla="*/ 4834 w 5496"/>
              <a:gd name="T93" fmla="*/ 939 h 3497"/>
              <a:gd name="T94" fmla="*/ 3847 w 5496"/>
              <a:gd name="T95" fmla="*/ 1509 h 3497"/>
              <a:gd name="T96" fmla="*/ 3671 w 5496"/>
              <a:gd name="T97" fmla="*/ 1900 h 3497"/>
              <a:gd name="T98" fmla="*/ 4808 w 5496"/>
              <a:gd name="T99" fmla="*/ 1900 h 3497"/>
              <a:gd name="T100" fmla="*/ 4632 w 5496"/>
              <a:gd name="T101" fmla="*/ 1501 h 3497"/>
              <a:gd name="T102" fmla="*/ 4241 w 5496"/>
              <a:gd name="T103" fmla="*/ 1365 h 3497"/>
              <a:gd name="T104" fmla="*/ 3847 w 5496"/>
              <a:gd name="T105" fmla="*/ 1509 h 3497"/>
              <a:gd name="T106" fmla="*/ 4939 w 5496"/>
              <a:gd name="T107" fmla="*/ 196 h 3497"/>
              <a:gd name="T108" fmla="*/ 3457 w 5496"/>
              <a:gd name="T109" fmla="*/ 196 h 3497"/>
              <a:gd name="T110" fmla="*/ 3457 w 5496"/>
              <a:gd name="T111" fmla="*/ 540 h 3497"/>
              <a:gd name="T112" fmla="*/ 4939 w 5496"/>
              <a:gd name="T113" fmla="*/ 540 h 3497"/>
              <a:gd name="T114" fmla="*/ 4939 w 5496"/>
              <a:gd name="T115" fmla="*/ 196 h 3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496" h="3497">
                <a:moveTo>
                  <a:pt x="2533" y="363"/>
                </a:moveTo>
                <a:cubicBezTo>
                  <a:pt x="2637" y="508"/>
                  <a:pt x="2689" y="682"/>
                  <a:pt x="2689" y="884"/>
                </a:cubicBezTo>
                <a:cubicBezTo>
                  <a:pt x="2689" y="1092"/>
                  <a:pt x="2637" y="1259"/>
                  <a:pt x="2531" y="1386"/>
                </a:cubicBezTo>
                <a:cubicBezTo>
                  <a:pt x="2472" y="1457"/>
                  <a:pt x="2386" y="1522"/>
                  <a:pt x="2271" y="1580"/>
                </a:cubicBezTo>
                <a:cubicBezTo>
                  <a:pt x="2445" y="1644"/>
                  <a:pt x="2577" y="1744"/>
                  <a:pt x="2665" y="1881"/>
                </a:cubicBezTo>
                <a:cubicBezTo>
                  <a:pt x="2754" y="2019"/>
                  <a:pt x="2798" y="2185"/>
                  <a:pt x="2798" y="2381"/>
                </a:cubicBezTo>
                <a:cubicBezTo>
                  <a:pt x="2798" y="2583"/>
                  <a:pt x="2748" y="2765"/>
                  <a:pt x="2646" y="2925"/>
                </a:cubicBezTo>
                <a:cubicBezTo>
                  <a:pt x="2582" y="3032"/>
                  <a:pt x="2501" y="3121"/>
                  <a:pt x="2405" y="3194"/>
                </a:cubicBezTo>
                <a:cubicBezTo>
                  <a:pt x="2296" y="3277"/>
                  <a:pt x="2167" y="3334"/>
                  <a:pt x="2019" y="3365"/>
                </a:cubicBezTo>
                <a:cubicBezTo>
                  <a:pt x="1871" y="3396"/>
                  <a:pt x="1710" y="3411"/>
                  <a:pt x="1537" y="3411"/>
                </a:cubicBezTo>
                <a:lnTo>
                  <a:pt x="0" y="3411"/>
                </a:lnTo>
                <a:lnTo>
                  <a:pt x="0" y="0"/>
                </a:lnTo>
                <a:lnTo>
                  <a:pt x="1649" y="0"/>
                </a:lnTo>
                <a:cubicBezTo>
                  <a:pt x="2065" y="6"/>
                  <a:pt x="2359" y="127"/>
                  <a:pt x="2533" y="363"/>
                </a:cubicBezTo>
                <a:close/>
                <a:moveTo>
                  <a:pt x="680" y="592"/>
                </a:moveTo>
                <a:lnTo>
                  <a:pt x="680" y="1344"/>
                </a:lnTo>
                <a:lnTo>
                  <a:pt x="1509" y="1344"/>
                </a:lnTo>
                <a:cubicBezTo>
                  <a:pt x="1658" y="1344"/>
                  <a:pt x="1778" y="1316"/>
                  <a:pt x="1870" y="1260"/>
                </a:cubicBezTo>
                <a:cubicBezTo>
                  <a:pt x="1963" y="1204"/>
                  <a:pt x="2009" y="1104"/>
                  <a:pt x="2009" y="960"/>
                </a:cubicBezTo>
                <a:cubicBezTo>
                  <a:pt x="2009" y="801"/>
                  <a:pt x="1948" y="696"/>
                  <a:pt x="1826" y="645"/>
                </a:cubicBezTo>
                <a:cubicBezTo>
                  <a:pt x="1720" y="610"/>
                  <a:pt x="1586" y="592"/>
                  <a:pt x="1422" y="592"/>
                </a:cubicBezTo>
                <a:lnTo>
                  <a:pt x="680" y="592"/>
                </a:lnTo>
                <a:close/>
                <a:moveTo>
                  <a:pt x="680" y="1909"/>
                </a:moveTo>
                <a:lnTo>
                  <a:pt x="680" y="2819"/>
                </a:lnTo>
                <a:lnTo>
                  <a:pt x="1509" y="2819"/>
                </a:lnTo>
                <a:cubicBezTo>
                  <a:pt x="1657" y="2819"/>
                  <a:pt x="1772" y="2799"/>
                  <a:pt x="1854" y="2759"/>
                </a:cubicBezTo>
                <a:cubicBezTo>
                  <a:pt x="2004" y="2684"/>
                  <a:pt x="2078" y="2542"/>
                  <a:pt x="2078" y="2333"/>
                </a:cubicBezTo>
                <a:cubicBezTo>
                  <a:pt x="2078" y="2155"/>
                  <a:pt x="2006" y="2033"/>
                  <a:pt x="1861" y="1967"/>
                </a:cubicBezTo>
                <a:cubicBezTo>
                  <a:pt x="1780" y="1930"/>
                  <a:pt x="1666" y="1911"/>
                  <a:pt x="1520" y="1909"/>
                </a:cubicBezTo>
                <a:lnTo>
                  <a:pt x="680" y="1909"/>
                </a:lnTo>
                <a:close/>
                <a:moveTo>
                  <a:pt x="4834" y="939"/>
                </a:moveTo>
                <a:cubicBezTo>
                  <a:pt x="5010" y="1018"/>
                  <a:pt x="5155" y="1143"/>
                  <a:pt x="5270" y="1313"/>
                </a:cubicBezTo>
                <a:cubicBezTo>
                  <a:pt x="5373" y="1463"/>
                  <a:pt x="5440" y="1636"/>
                  <a:pt x="5471" y="1834"/>
                </a:cubicBezTo>
                <a:cubicBezTo>
                  <a:pt x="5489" y="1950"/>
                  <a:pt x="5496" y="2117"/>
                  <a:pt x="5493" y="2335"/>
                </a:cubicBezTo>
                <a:lnTo>
                  <a:pt x="3655" y="2335"/>
                </a:lnTo>
                <a:cubicBezTo>
                  <a:pt x="3666" y="2588"/>
                  <a:pt x="3753" y="2765"/>
                  <a:pt x="3919" y="2867"/>
                </a:cubicBezTo>
                <a:cubicBezTo>
                  <a:pt x="4020" y="2931"/>
                  <a:pt x="4141" y="2962"/>
                  <a:pt x="4283" y="2962"/>
                </a:cubicBezTo>
                <a:cubicBezTo>
                  <a:pt x="4433" y="2962"/>
                  <a:pt x="4555" y="2924"/>
                  <a:pt x="4649" y="2846"/>
                </a:cubicBezTo>
                <a:cubicBezTo>
                  <a:pt x="4700" y="2805"/>
                  <a:pt x="4746" y="2747"/>
                  <a:pt x="4785" y="2673"/>
                </a:cubicBezTo>
                <a:lnTo>
                  <a:pt x="5458" y="2673"/>
                </a:lnTo>
                <a:cubicBezTo>
                  <a:pt x="5441" y="2823"/>
                  <a:pt x="5359" y="2975"/>
                  <a:pt x="5214" y="3129"/>
                </a:cubicBezTo>
                <a:cubicBezTo>
                  <a:pt x="4988" y="3374"/>
                  <a:pt x="4671" y="3497"/>
                  <a:pt x="4265" y="3497"/>
                </a:cubicBezTo>
                <a:cubicBezTo>
                  <a:pt x="3929" y="3497"/>
                  <a:pt x="3633" y="3393"/>
                  <a:pt x="3376" y="3186"/>
                </a:cubicBezTo>
                <a:cubicBezTo>
                  <a:pt x="3119" y="2980"/>
                  <a:pt x="2991" y="2643"/>
                  <a:pt x="2991" y="2176"/>
                </a:cubicBezTo>
                <a:cubicBezTo>
                  <a:pt x="2991" y="1739"/>
                  <a:pt x="3107" y="1404"/>
                  <a:pt x="3339" y="1171"/>
                </a:cubicBezTo>
                <a:cubicBezTo>
                  <a:pt x="3570" y="938"/>
                  <a:pt x="3871" y="821"/>
                  <a:pt x="4241" y="821"/>
                </a:cubicBezTo>
                <a:cubicBezTo>
                  <a:pt x="4460" y="821"/>
                  <a:pt x="4658" y="861"/>
                  <a:pt x="4834" y="939"/>
                </a:cubicBezTo>
                <a:close/>
                <a:moveTo>
                  <a:pt x="3847" y="1509"/>
                </a:moveTo>
                <a:cubicBezTo>
                  <a:pt x="3754" y="1605"/>
                  <a:pt x="3695" y="1736"/>
                  <a:pt x="3671" y="1900"/>
                </a:cubicBezTo>
                <a:lnTo>
                  <a:pt x="4808" y="1900"/>
                </a:lnTo>
                <a:cubicBezTo>
                  <a:pt x="4796" y="1725"/>
                  <a:pt x="4737" y="1592"/>
                  <a:pt x="4632" y="1501"/>
                </a:cubicBezTo>
                <a:cubicBezTo>
                  <a:pt x="4527" y="1410"/>
                  <a:pt x="4397" y="1365"/>
                  <a:pt x="4241" y="1365"/>
                </a:cubicBezTo>
                <a:cubicBezTo>
                  <a:pt x="4072" y="1365"/>
                  <a:pt x="3940" y="1413"/>
                  <a:pt x="3847" y="1509"/>
                </a:cubicBezTo>
                <a:close/>
                <a:moveTo>
                  <a:pt x="4939" y="196"/>
                </a:moveTo>
                <a:lnTo>
                  <a:pt x="3457" y="196"/>
                </a:lnTo>
                <a:lnTo>
                  <a:pt x="3457" y="540"/>
                </a:lnTo>
                <a:lnTo>
                  <a:pt x="4939" y="540"/>
                </a:lnTo>
                <a:lnTo>
                  <a:pt x="4939" y="196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FBFBFB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096210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Notion de </a:t>
            </a:r>
            <a:r>
              <a:rPr lang="en-US" sz="4000" dirty="0" err="1">
                <a:latin typeface="Titillium Lt" panose="00000400000000000000" pitchFamily="50" charset="0"/>
              </a:rPr>
              <a:t>classe</a:t>
            </a:r>
            <a:r>
              <a:rPr lang="en-US" sz="4000" dirty="0">
                <a:latin typeface="Titillium Lt" panose="00000400000000000000" pitchFamily="50" charset="0"/>
              </a:rPr>
              <a:t> et </a:t>
            </a:r>
            <a:r>
              <a:rPr lang="en-US" sz="4000" dirty="0" err="1">
                <a:latin typeface="Titillium Lt" panose="00000400000000000000" pitchFamily="50" charset="0"/>
              </a:rPr>
              <a:t>d’id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70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7" name="TextBox 57"/>
          <p:cNvSpPr txBox="1"/>
          <p:nvPr/>
        </p:nvSpPr>
        <p:spPr>
          <a:xfrm>
            <a:off x="1056819" y="1348705"/>
            <a:ext cx="10791981" cy="464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Appliquer un style pour une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classe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particulière d’éléments 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class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263" y="1878014"/>
            <a:ext cx="8245475" cy="2812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57"/>
          <p:cNvSpPr txBox="1"/>
          <p:nvPr/>
        </p:nvSpPr>
        <p:spPr>
          <a:xfrm>
            <a:off x="1056819" y="4802500"/>
            <a:ext cx="10791981" cy="4645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Appliquer un style pour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un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élément particulier 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(l'id doit être unique !)</a:t>
            </a:r>
          </a:p>
        </p:txBody>
      </p:sp>
      <p:graphicFrame>
        <p:nvGraphicFramePr>
          <p:cNvPr id="3" name="Tableau 2"/>
          <p:cNvGraphicFramePr>
            <a:graphicFrameLocks noGrp="1"/>
          </p:cNvGraphicFramePr>
          <p:nvPr>
            <p:extLst/>
          </p:nvPr>
        </p:nvGraphicFramePr>
        <p:xfrm>
          <a:off x="3116668" y="5342466"/>
          <a:ext cx="5958665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6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1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1600" b="0" i="0" kern="1200" dirty="0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&lt;p </a:t>
                      </a:r>
                      <a:r>
                        <a:rPr lang="fr-FR" sz="1600" b="0" i="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id</a:t>
                      </a:r>
                      <a:r>
                        <a:rPr lang="fr-FR" sz="1600" b="0" i="0" kern="1200" dirty="0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="</a:t>
                      </a:r>
                      <a:r>
                        <a:rPr lang="fr-FR" sz="1600" b="0" i="0" kern="1200" dirty="0">
                          <a:solidFill>
                            <a:schemeClr val="bg2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p01</a:t>
                      </a:r>
                      <a:r>
                        <a:rPr lang="fr-FR" sz="1600" b="0" i="0" kern="1200" dirty="0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"&gt;</a:t>
                      </a:r>
                    </a:p>
                    <a:p>
                      <a:r>
                        <a:rPr lang="fr-FR" sz="1600" b="0" i="0" kern="1200" dirty="0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  </a:t>
                      </a:r>
                      <a:r>
                        <a:rPr lang="fr-FR" sz="1600" b="0" i="0" kern="1200" dirty="0"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Je suis unique</a:t>
                      </a:r>
                    </a:p>
                    <a:p>
                      <a:r>
                        <a:rPr lang="fr-FR" sz="1600" b="0" i="0" kern="1200" dirty="0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&lt;/p&gt;</a:t>
                      </a:r>
                      <a:endParaRPr lang="fr-FR" sz="160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i="0" kern="1200" dirty="0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#p01 {</a:t>
                      </a:r>
                      <a:br>
                        <a:rPr lang="fr-FR" sz="1600" b="0" i="0" kern="1200" dirty="0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</a:br>
                      <a:r>
                        <a:rPr lang="fr-FR" sz="1600" b="0" i="0" kern="1200" dirty="0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</a:t>
                      </a:r>
                      <a:r>
                        <a:rPr lang="fr-FR" sz="1600" b="0" i="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color</a:t>
                      </a:r>
                      <a:r>
                        <a:rPr lang="fr-FR" sz="1600" b="0" i="0" kern="1200" dirty="0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: </a:t>
                      </a:r>
                      <a:r>
                        <a:rPr lang="fr-FR" sz="1600" b="0" i="0" kern="1200" dirty="0" err="1">
                          <a:solidFill>
                            <a:schemeClr val="bg2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blue</a:t>
                      </a:r>
                      <a:r>
                        <a:rPr lang="fr-FR" sz="1600" b="0" i="0" kern="1200" dirty="0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;</a:t>
                      </a:r>
                      <a:br>
                        <a:rPr lang="fr-FR" sz="1600" b="0" i="0" kern="1200" dirty="0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</a:br>
                      <a:r>
                        <a:rPr lang="fr-FR" sz="1600" b="0" i="0" kern="1200" dirty="0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}</a:t>
                      </a:r>
                      <a:endParaRPr lang="fr-FR" sz="160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9" name="Freeform 829">
            <a:extLst>
              <a:ext uri="{FF2B5EF4-FFF2-40B4-BE49-F238E27FC236}">
                <a16:creationId xmlns:a16="http://schemas.microsoft.com/office/drawing/2014/main" id="{AE3E06DC-9C60-43E2-A3EC-67AEF040BA64}"/>
              </a:ext>
            </a:extLst>
          </p:cNvPr>
          <p:cNvSpPr>
            <a:spLocks noEditPoints="1"/>
          </p:cNvSpPr>
          <p:nvPr/>
        </p:nvSpPr>
        <p:spPr bwMode="auto">
          <a:xfrm>
            <a:off x="503519" y="1351593"/>
            <a:ext cx="318105" cy="461358"/>
          </a:xfrm>
          <a:custGeom>
            <a:avLst/>
            <a:gdLst>
              <a:gd name="T0" fmla="*/ 116 w 376"/>
              <a:gd name="T1" fmla="*/ 491 h 513"/>
              <a:gd name="T2" fmla="*/ 188 w 376"/>
              <a:gd name="T3" fmla="*/ 512 h 513"/>
              <a:gd name="T4" fmla="*/ 260 w 376"/>
              <a:gd name="T5" fmla="*/ 491 h 513"/>
              <a:gd name="T6" fmla="*/ 260 w 376"/>
              <a:gd name="T7" fmla="*/ 438 h 513"/>
              <a:gd name="T8" fmla="*/ 116 w 376"/>
              <a:gd name="T9" fmla="*/ 438 h 513"/>
              <a:gd name="T10" fmla="*/ 116 w 376"/>
              <a:gd name="T11" fmla="*/ 491 h 513"/>
              <a:gd name="T12" fmla="*/ 257 w 376"/>
              <a:gd name="T13" fmla="*/ 407 h 513"/>
              <a:gd name="T14" fmla="*/ 367 w 376"/>
              <a:gd name="T15" fmla="*/ 149 h 513"/>
              <a:gd name="T16" fmla="*/ 188 w 376"/>
              <a:gd name="T17" fmla="*/ 0 h 513"/>
              <a:gd name="T18" fmla="*/ 9 w 376"/>
              <a:gd name="T19" fmla="*/ 149 h 513"/>
              <a:gd name="T20" fmla="*/ 119 w 376"/>
              <a:gd name="T21" fmla="*/ 407 h 513"/>
              <a:gd name="T22" fmla="*/ 257 w 376"/>
              <a:gd name="T23" fmla="*/ 407 h 513"/>
              <a:gd name="T24" fmla="*/ 64 w 376"/>
              <a:gd name="T25" fmla="*/ 153 h 513"/>
              <a:gd name="T26" fmla="*/ 188 w 376"/>
              <a:gd name="T27" fmla="*/ 53 h 513"/>
              <a:gd name="T28" fmla="*/ 312 w 376"/>
              <a:gd name="T29" fmla="*/ 153 h 513"/>
              <a:gd name="T30" fmla="*/ 266 w 376"/>
              <a:gd name="T31" fmla="*/ 253 h 513"/>
              <a:gd name="T32" fmla="*/ 209 w 376"/>
              <a:gd name="T33" fmla="*/ 362 h 513"/>
              <a:gd name="T34" fmla="*/ 167 w 376"/>
              <a:gd name="T35" fmla="*/ 362 h 513"/>
              <a:gd name="T36" fmla="*/ 110 w 376"/>
              <a:gd name="T37" fmla="*/ 253 h 513"/>
              <a:gd name="T38" fmla="*/ 64 w 376"/>
              <a:gd name="T39" fmla="*/ 153 h 5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76" h="513">
                <a:moveTo>
                  <a:pt x="116" y="491"/>
                </a:moveTo>
                <a:cubicBezTo>
                  <a:pt x="136" y="504"/>
                  <a:pt x="160" y="513"/>
                  <a:pt x="188" y="512"/>
                </a:cubicBezTo>
                <a:cubicBezTo>
                  <a:pt x="216" y="513"/>
                  <a:pt x="240" y="504"/>
                  <a:pt x="260" y="491"/>
                </a:cubicBezTo>
                <a:cubicBezTo>
                  <a:pt x="260" y="438"/>
                  <a:pt x="260" y="438"/>
                  <a:pt x="260" y="438"/>
                </a:cubicBezTo>
                <a:cubicBezTo>
                  <a:pt x="116" y="438"/>
                  <a:pt x="116" y="438"/>
                  <a:pt x="116" y="438"/>
                </a:cubicBezTo>
                <a:lnTo>
                  <a:pt x="116" y="491"/>
                </a:lnTo>
                <a:close/>
                <a:moveTo>
                  <a:pt x="257" y="407"/>
                </a:moveTo>
                <a:cubicBezTo>
                  <a:pt x="257" y="296"/>
                  <a:pt x="376" y="260"/>
                  <a:pt x="367" y="149"/>
                </a:cubicBezTo>
                <a:cubicBezTo>
                  <a:pt x="361" y="79"/>
                  <a:pt x="314" y="0"/>
                  <a:pt x="188" y="0"/>
                </a:cubicBezTo>
                <a:cubicBezTo>
                  <a:pt x="62" y="0"/>
                  <a:pt x="15" y="79"/>
                  <a:pt x="9" y="149"/>
                </a:cubicBezTo>
                <a:cubicBezTo>
                  <a:pt x="0" y="260"/>
                  <a:pt x="119" y="296"/>
                  <a:pt x="119" y="407"/>
                </a:cubicBezTo>
                <a:lnTo>
                  <a:pt x="257" y="407"/>
                </a:lnTo>
                <a:close/>
                <a:moveTo>
                  <a:pt x="64" y="153"/>
                </a:moveTo>
                <a:cubicBezTo>
                  <a:pt x="69" y="86"/>
                  <a:pt x="114" y="53"/>
                  <a:pt x="188" y="53"/>
                </a:cubicBezTo>
                <a:cubicBezTo>
                  <a:pt x="262" y="53"/>
                  <a:pt x="307" y="86"/>
                  <a:pt x="312" y="153"/>
                </a:cubicBezTo>
                <a:cubicBezTo>
                  <a:pt x="315" y="189"/>
                  <a:pt x="294" y="214"/>
                  <a:pt x="266" y="253"/>
                </a:cubicBezTo>
                <a:cubicBezTo>
                  <a:pt x="245" y="283"/>
                  <a:pt x="221" y="317"/>
                  <a:pt x="209" y="362"/>
                </a:cubicBezTo>
                <a:cubicBezTo>
                  <a:pt x="167" y="362"/>
                  <a:pt x="167" y="362"/>
                  <a:pt x="167" y="362"/>
                </a:cubicBezTo>
                <a:cubicBezTo>
                  <a:pt x="155" y="317"/>
                  <a:pt x="131" y="283"/>
                  <a:pt x="110" y="253"/>
                </a:cubicBezTo>
                <a:cubicBezTo>
                  <a:pt x="82" y="213"/>
                  <a:pt x="61" y="189"/>
                  <a:pt x="64" y="15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bg-BG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 829">
            <a:extLst>
              <a:ext uri="{FF2B5EF4-FFF2-40B4-BE49-F238E27FC236}">
                <a16:creationId xmlns:a16="http://schemas.microsoft.com/office/drawing/2014/main" id="{EF81FEF6-1A92-4AC4-B083-FBB64357A34B}"/>
              </a:ext>
            </a:extLst>
          </p:cNvPr>
          <p:cNvSpPr>
            <a:spLocks noEditPoints="1"/>
          </p:cNvSpPr>
          <p:nvPr/>
        </p:nvSpPr>
        <p:spPr bwMode="auto">
          <a:xfrm>
            <a:off x="503518" y="4798736"/>
            <a:ext cx="318105" cy="461358"/>
          </a:xfrm>
          <a:custGeom>
            <a:avLst/>
            <a:gdLst>
              <a:gd name="T0" fmla="*/ 116 w 376"/>
              <a:gd name="T1" fmla="*/ 491 h 513"/>
              <a:gd name="T2" fmla="*/ 188 w 376"/>
              <a:gd name="T3" fmla="*/ 512 h 513"/>
              <a:gd name="T4" fmla="*/ 260 w 376"/>
              <a:gd name="T5" fmla="*/ 491 h 513"/>
              <a:gd name="T6" fmla="*/ 260 w 376"/>
              <a:gd name="T7" fmla="*/ 438 h 513"/>
              <a:gd name="T8" fmla="*/ 116 w 376"/>
              <a:gd name="T9" fmla="*/ 438 h 513"/>
              <a:gd name="T10" fmla="*/ 116 w 376"/>
              <a:gd name="T11" fmla="*/ 491 h 513"/>
              <a:gd name="T12" fmla="*/ 257 w 376"/>
              <a:gd name="T13" fmla="*/ 407 h 513"/>
              <a:gd name="T14" fmla="*/ 367 w 376"/>
              <a:gd name="T15" fmla="*/ 149 h 513"/>
              <a:gd name="T16" fmla="*/ 188 w 376"/>
              <a:gd name="T17" fmla="*/ 0 h 513"/>
              <a:gd name="T18" fmla="*/ 9 w 376"/>
              <a:gd name="T19" fmla="*/ 149 h 513"/>
              <a:gd name="T20" fmla="*/ 119 w 376"/>
              <a:gd name="T21" fmla="*/ 407 h 513"/>
              <a:gd name="T22" fmla="*/ 257 w 376"/>
              <a:gd name="T23" fmla="*/ 407 h 513"/>
              <a:gd name="T24" fmla="*/ 64 w 376"/>
              <a:gd name="T25" fmla="*/ 153 h 513"/>
              <a:gd name="T26" fmla="*/ 188 w 376"/>
              <a:gd name="T27" fmla="*/ 53 h 513"/>
              <a:gd name="T28" fmla="*/ 312 w 376"/>
              <a:gd name="T29" fmla="*/ 153 h 513"/>
              <a:gd name="T30" fmla="*/ 266 w 376"/>
              <a:gd name="T31" fmla="*/ 253 h 513"/>
              <a:gd name="T32" fmla="*/ 209 w 376"/>
              <a:gd name="T33" fmla="*/ 362 h 513"/>
              <a:gd name="T34" fmla="*/ 167 w 376"/>
              <a:gd name="T35" fmla="*/ 362 h 513"/>
              <a:gd name="T36" fmla="*/ 110 w 376"/>
              <a:gd name="T37" fmla="*/ 253 h 513"/>
              <a:gd name="T38" fmla="*/ 64 w 376"/>
              <a:gd name="T39" fmla="*/ 153 h 5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76" h="513">
                <a:moveTo>
                  <a:pt x="116" y="491"/>
                </a:moveTo>
                <a:cubicBezTo>
                  <a:pt x="136" y="504"/>
                  <a:pt x="160" y="513"/>
                  <a:pt x="188" y="512"/>
                </a:cubicBezTo>
                <a:cubicBezTo>
                  <a:pt x="216" y="513"/>
                  <a:pt x="240" y="504"/>
                  <a:pt x="260" y="491"/>
                </a:cubicBezTo>
                <a:cubicBezTo>
                  <a:pt x="260" y="438"/>
                  <a:pt x="260" y="438"/>
                  <a:pt x="260" y="438"/>
                </a:cubicBezTo>
                <a:cubicBezTo>
                  <a:pt x="116" y="438"/>
                  <a:pt x="116" y="438"/>
                  <a:pt x="116" y="438"/>
                </a:cubicBezTo>
                <a:lnTo>
                  <a:pt x="116" y="491"/>
                </a:lnTo>
                <a:close/>
                <a:moveTo>
                  <a:pt x="257" y="407"/>
                </a:moveTo>
                <a:cubicBezTo>
                  <a:pt x="257" y="296"/>
                  <a:pt x="376" y="260"/>
                  <a:pt x="367" y="149"/>
                </a:cubicBezTo>
                <a:cubicBezTo>
                  <a:pt x="361" y="79"/>
                  <a:pt x="314" y="0"/>
                  <a:pt x="188" y="0"/>
                </a:cubicBezTo>
                <a:cubicBezTo>
                  <a:pt x="62" y="0"/>
                  <a:pt x="15" y="79"/>
                  <a:pt x="9" y="149"/>
                </a:cubicBezTo>
                <a:cubicBezTo>
                  <a:pt x="0" y="260"/>
                  <a:pt x="119" y="296"/>
                  <a:pt x="119" y="407"/>
                </a:cubicBezTo>
                <a:lnTo>
                  <a:pt x="257" y="407"/>
                </a:lnTo>
                <a:close/>
                <a:moveTo>
                  <a:pt x="64" y="153"/>
                </a:moveTo>
                <a:cubicBezTo>
                  <a:pt x="69" y="86"/>
                  <a:pt x="114" y="53"/>
                  <a:pt x="188" y="53"/>
                </a:cubicBezTo>
                <a:cubicBezTo>
                  <a:pt x="262" y="53"/>
                  <a:pt x="307" y="86"/>
                  <a:pt x="312" y="153"/>
                </a:cubicBezTo>
                <a:cubicBezTo>
                  <a:pt x="315" y="189"/>
                  <a:pt x="294" y="214"/>
                  <a:pt x="266" y="253"/>
                </a:cubicBezTo>
                <a:cubicBezTo>
                  <a:pt x="245" y="283"/>
                  <a:pt x="221" y="317"/>
                  <a:pt x="209" y="362"/>
                </a:cubicBezTo>
                <a:cubicBezTo>
                  <a:pt x="167" y="362"/>
                  <a:pt x="167" y="362"/>
                  <a:pt x="167" y="362"/>
                </a:cubicBezTo>
                <a:cubicBezTo>
                  <a:pt x="155" y="317"/>
                  <a:pt x="131" y="283"/>
                  <a:pt x="110" y="253"/>
                </a:cubicBezTo>
                <a:cubicBezTo>
                  <a:pt x="82" y="213"/>
                  <a:pt x="61" y="189"/>
                  <a:pt x="64" y="15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bg-BG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44607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Couleurs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71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/>
          <p:cNvSpPr txBox="1"/>
          <p:nvPr/>
        </p:nvSpPr>
        <p:spPr>
          <a:xfrm>
            <a:off x="343200" y="1360800"/>
            <a:ext cx="11505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Une couleur peut être spécifiée par son nom (140 noms standard) 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Ou par un code couleur au format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G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 3 composantes entre 0 et 255 pour le Rouge, le Vert et le Bleu (ex. :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rgb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(185, 57, 126)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HEX : id. mais les valeurs sont en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hexadécimal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i.e. entre 00 et FF (ex. 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#b9397E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	(185</a:t>
            </a:r>
            <a:r>
              <a:rPr kumimoji="0" lang="fr-FR" sz="1800" b="0" i="0" u="none" strike="noStrike" kern="1200" cap="none" spc="0" normalizeH="0" baseline="-2500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10</a:t>
            </a:r>
            <a:r>
              <a:rPr kumimoji="0" lang="fr-FR" sz="1800" b="0" i="0" u="none" strike="noStrike" kern="1200" cap="none" spc="0" normalizeH="0" baseline="3000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= 11 x 16 + 9 = B9</a:t>
            </a:r>
            <a:r>
              <a:rPr kumimoji="0" lang="fr-FR" sz="1800" b="0" i="0" u="none" strike="noStrike" kern="1200" cap="none" spc="0" normalizeH="0" baseline="-2500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16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	       7E</a:t>
            </a:r>
            <a:r>
              <a:rPr kumimoji="0" lang="fr-FR" sz="1800" b="0" i="0" u="none" strike="noStrike" kern="1200" cap="none" spc="0" normalizeH="0" baseline="-2500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16 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= 7 x 16 + 14 = 112 + 14 = 126</a:t>
            </a:r>
            <a:r>
              <a:rPr kumimoji="0" lang="fr-FR" sz="1800" b="0" i="0" u="none" strike="noStrike" kern="1200" cap="none" spc="0" normalizeH="0" baseline="-2500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10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G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 : id. RGB + une composante pour la transparence (entre 0 et 1) (ex. :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rgba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(185, 57, 126, 0.5)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HSL : 3 composantes ente 0 et 100 pour le %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age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de teinte, luminosité, saturation (ex. :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hsl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(67, 35, 18)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graphicFrame>
        <p:nvGraphicFramePr>
          <p:cNvPr id="3" name="Tableau 2"/>
          <p:cNvGraphicFramePr>
            <a:graphicFrameLocks noGrp="1"/>
          </p:cNvGraphicFramePr>
          <p:nvPr>
            <p:extLst/>
          </p:nvPr>
        </p:nvGraphicFramePr>
        <p:xfrm>
          <a:off x="2251528" y="1995473"/>
          <a:ext cx="7688944" cy="1185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22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22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22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22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92667">
                <a:tc>
                  <a:txBody>
                    <a:bodyPr/>
                    <a:lstStyle/>
                    <a:p>
                      <a:pPr algn="ctr"/>
                      <a:r>
                        <a:rPr lang="fr-FR" dirty="0" err="1">
                          <a:solidFill>
                            <a:schemeClr val="accent3"/>
                          </a:solidFill>
                          <a:latin typeface="Titillium" pitchFamily="50" charset="0"/>
                        </a:rPr>
                        <a:t>Tomato</a:t>
                      </a:r>
                      <a:endParaRPr lang="fr-FR" dirty="0">
                        <a:solidFill>
                          <a:schemeClr val="accent3"/>
                        </a:solidFill>
                        <a:latin typeface="Titillium" pitchFamily="50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634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accent3"/>
                          </a:solidFill>
                          <a:latin typeface="Titillium" pitchFamily="50" charset="0"/>
                        </a:rPr>
                        <a:t>Orange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>
                          <a:solidFill>
                            <a:schemeClr val="accent3"/>
                          </a:solidFill>
                          <a:latin typeface="Titillium" pitchFamily="50" charset="0"/>
                        </a:rPr>
                        <a:t>DodgerBlue</a:t>
                      </a:r>
                      <a:endParaRPr lang="fr-FR" dirty="0">
                        <a:solidFill>
                          <a:schemeClr val="accent3"/>
                        </a:solidFill>
                        <a:latin typeface="Titillium" pitchFamily="50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E9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>
                          <a:solidFill>
                            <a:schemeClr val="accent3"/>
                          </a:solidFill>
                          <a:latin typeface="Titillium" pitchFamily="50" charset="0"/>
                        </a:rPr>
                        <a:t>MediumSeaGreen</a:t>
                      </a:r>
                      <a:endParaRPr lang="fr-FR" dirty="0">
                        <a:solidFill>
                          <a:schemeClr val="accent3"/>
                        </a:solidFill>
                        <a:latin typeface="Titillium" pitchFamily="50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B37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2667">
                <a:tc>
                  <a:txBody>
                    <a:bodyPr/>
                    <a:lstStyle/>
                    <a:p>
                      <a:pPr algn="ctr"/>
                      <a:r>
                        <a:rPr lang="fr-FR" b="1" dirty="0">
                          <a:solidFill>
                            <a:schemeClr val="accent3"/>
                          </a:solidFill>
                          <a:latin typeface="Titillium" pitchFamily="50" charset="0"/>
                        </a:rPr>
                        <a:t>Gray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err="1">
                          <a:solidFill>
                            <a:schemeClr val="accent3"/>
                          </a:solidFill>
                          <a:latin typeface="Titillium" pitchFamily="50" charset="0"/>
                        </a:rPr>
                        <a:t>SlateBlue</a:t>
                      </a:r>
                      <a:endParaRPr lang="fr-FR" b="1" dirty="0">
                        <a:solidFill>
                          <a:schemeClr val="accent3"/>
                        </a:solidFill>
                        <a:latin typeface="Titillium" pitchFamily="50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5AC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>
                          <a:solidFill>
                            <a:schemeClr val="accent3"/>
                          </a:solidFill>
                          <a:latin typeface="Titillium" pitchFamily="50" charset="0"/>
                        </a:rPr>
                        <a:t>Violet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E82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err="1">
                          <a:solidFill>
                            <a:schemeClr val="accent3"/>
                          </a:solidFill>
                          <a:latin typeface="Titillium" pitchFamily="50" charset="0"/>
                        </a:rPr>
                        <a:t>LightGray</a:t>
                      </a:r>
                      <a:endParaRPr lang="fr-FR" b="1" dirty="0">
                        <a:solidFill>
                          <a:schemeClr val="accent3"/>
                        </a:solidFill>
                        <a:latin typeface="Titillium" pitchFamily="50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3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210320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Arrière</a:t>
            </a:r>
            <a:r>
              <a:rPr lang="en-US" sz="4000" dirty="0">
                <a:latin typeface="Titillium Lt" panose="00000400000000000000" pitchFamily="50" charset="0"/>
              </a:rPr>
              <a:t>-plans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72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TextBox 57"/>
          <p:cNvSpPr txBox="1"/>
          <p:nvPr/>
        </p:nvSpPr>
        <p:spPr>
          <a:xfrm>
            <a:off x="343200" y="1360800"/>
            <a:ext cx="11505600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5 propriétés permettent de définir l’arrière-plan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background-color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background-image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background-repeat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répète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l’image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horizontalement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verticalement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ou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dans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les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deux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sens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background-attachment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: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l’arrière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-plan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est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fixe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quand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on fait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défiler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la page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background-position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Il existe un raccourci : la propriété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background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à condition de respecter l’ordre ci-dessus :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body {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  background: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ffffff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url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("img_tree.png") no-repeat right top;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}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Rem. : on n’est pas obligé de spécifier toutes les propriétés, du moment que l’ordre est respecté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7" name="Freeform 829">
            <a:extLst>
              <a:ext uri="{FF2B5EF4-FFF2-40B4-BE49-F238E27FC236}">
                <a16:creationId xmlns:a16="http://schemas.microsoft.com/office/drawing/2014/main" id="{EF81FEF6-1A92-4AC4-B083-FBB64357A34B}"/>
              </a:ext>
            </a:extLst>
          </p:cNvPr>
          <p:cNvSpPr>
            <a:spLocks noEditPoints="1"/>
          </p:cNvSpPr>
          <p:nvPr/>
        </p:nvSpPr>
        <p:spPr bwMode="auto">
          <a:xfrm>
            <a:off x="147666" y="4061304"/>
            <a:ext cx="249384" cy="361690"/>
          </a:xfrm>
          <a:custGeom>
            <a:avLst/>
            <a:gdLst>
              <a:gd name="T0" fmla="*/ 116 w 376"/>
              <a:gd name="T1" fmla="*/ 491 h 513"/>
              <a:gd name="T2" fmla="*/ 188 w 376"/>
              <a:gd name="T3" fmla="*/ 512 h 513"/>
              <a:gd name="T4" fmla="*/ 260 w 376"/>
              <a:gd name="T5" fmla="*/ 491 h 513"/>
              <a:gd name="T6" fmla="*/ 260 w 376"/>
              <a:gd name="T7" fmla="*/ 438 h 513"/>
              <a:gd name="T8" fmla="*/ 116 w 376"/>
              <a:gd name="T9" fmla="*/ 438 h 513"/>
              <a:gd name="T10" fmla="*/ 116 w 376"/>
              <a:gd name="T11" fmla="*/ 491 h 513"/>
              <a:gd name="T12" fmla="*/ 257 w 376"/>
              <a:gd name="T13" fmla="*/ 407 h 513"/>
              <a:gd name="T14" fmla="*/ 367 w 376"/>
              <a:gd name="T15" fmla="*/ 149 h 513"/>
              <a:gd name="T16" fmla="*/ 188 w 376"/>
              <a:gd name="T17" fmla="*/ 0 h 513"/>
              <a:gd name="T18" fmla="*/ 9 w 376"/>
              <a:gd name="T19" fmla="*/ 149 h 513"/>
              <a:gd name="T20" fmla="*/ 119 w 376"/>
              <a:gd name="T21" fmla="*/ 407 h 513"/>
              <a:gd name="T22" fmla="*/ 257 w 376"/>
              <a:gd name="T23" fmla="*/ 407 h 513"/>
              <a:gd name="T24" fmla="*/ 64 w 376"/>
              <a:gd name="T25" fmla="*/ 153 h 513"/>
              <a:gd name="T26" fmla="*/ 188 w 376"/>
              <a:gd name="T27" fmla="*/ 53 h 513"/>
              <a:gd name="T28" fmla="*/ 312 w 376"/>
              <a:gd name="T29" fmla="*/ 153 h 513"/>
              <a:gd name="T30" fmla="*/ 266 w 376"/>
              <a:gd name="T31" fmla="*/ 253 h 513"/>
              <a:gd name="T32" fmla="*/ 209 w 376"/>
              <a:gd name="T33" fmla="*/ 362 h 513"/>
              <a:gd name="T34" fmla="*/ 167 w 376"/>
              <a:gd name="T35" fmla="*/ 362 h 513"/>
              <a:gd name="T36" fmla="*/ 110 w 376"/>
              <a:gd name="T37" fmla="*/ 253 h 513"/>
              <a:gd name="T38" fmla="*/ 64 w 376"/>
              <a:gd name="T39" fmla="*/ 153 h 5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76" h="513">
                <a:moveTo>
                  <a:pt x="116" y="491"/>
                </a:moveTo>
                <a:cubicBezTo>
                  <a:pt x="136" y="504"/>
                  <a:pt x="160" y="513"/>
                  <a:pt x="188" y="512"/>
                </a:cubicBezTo>
                <a:cubicBezTo>
                  <a:pt x="216" y="513"/>
                  <a:pt x="240" y="504"/>
                  <a:pt x="260" y="491"/>
                </a:cubicBezTo>
                <a:cubicBezTo>
                  <a:pt x="260" y="438"/>
                  <a:pt x="260" y="438"/>
                  <a:pt x="260" y="438"/>
                </a:cubicBezTo>
                <a:cubicBezTo>
                  <a:pt x="116" y="438"/>
                  <a:pt x="116" y="438"/>
                  <a:pt x="116" y="438"/>
                </a:cubicBezTo>
                <a:lnTo>
                  <a:pt x="116" y="491"/>
                </a:lnTo>
                <a:close/>
                <a:moveTo>
                  <a:pt x="257" y="407"/>
                </a:moveTo>
                <a:cubicBezTo>
                  <a:pt x="257" y="296"/>
                  <a:pt x="376" y="260"/>
                  <a:pt x="367" y="149"/>
                </a:cubicBezTo>
                <a:cubicBezTo>
                  <a:pt x="361" y="79"/>
                  <a:pt x="314" y="0"/>
                  <a:pt x="188" y="0"/>
                </a:cubicBezTo>
                <a:cubicBezTo>
                  <a:pt x="62" y="0"/>
                  <a:pt x="15" y="79"/>
                  <a:pt x="9" y="149"/>
                </a:cubicBezTo>
                <a:cubicBezTo>
                  <a:pt x="0" y="260"/>
                  <a:pt x="119" y="296"/>
                  <a:pt x="119" y="407"/>
                </a:cubicBezTo>
                <a:lnTo>
                  <a:pt x="257" y="407"/>
                </a:lnTo>
                <a:close/>
                <a:moveTo>
                  <a:pt x="64" y="153"/>
                </a:moveTo>
                <a:cubicBezTo>
                  <a:pt x="69" y="86"/>
                  <a:pt x="114" y="53"/>
                  <a:pt x="188" y="53"/>
                </a:cubicBezTo>
                <a:cubicBezTo>
                  <a:pt x="262" y="53"/>
                  <a:pt x="307" y="86"/>
                  <a:pt x="312" y="153"/>
                </a:cubicBezTo>
                <a:cubicBezTo>
                  <a:pt x="315" y="189"/>
                  <a:pt x="294" y="214"/>
                  <a:pt x="266" y="253"/>
                </a:cubicBezTo>
                <a:cubicBezTo>
                  <a:pt x="245" y="283"/>
                  <a:pt x="221" y="317"/>
                  <a:pt x="209" y="362"/>
                </a:cubicBezTo>
                <a:cubicBezTo>
                  <a:pt x="167" y="362"/>
                  <a:pt x="167" y="362"/>
                  <a:pt x="167" y="362"/>
                </a:cubicBezTo>
                <a:cubicBezTo>
                  <a:pt x="155" y="317"/>
                  <a:pt x="131" y="283"/>
                  <a:pt x="110" y="253"/>
                </a:cubicBezTo>
                <a:cubicBezTo>
                  <a:pt x="82" y="213"/>
                  <a:pt x="61" y="189"/>
                  <a:pt x="64" y="15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bg-BG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757491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Bordures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343200" y="1360800"/>
            <a:ext cx="11505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Il existe de nombreuses propriétés sur les bordures, qui permettent de configurer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le style	: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border-style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l’épaisseur	: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border-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width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la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couleur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	: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border-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color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l‘arrondi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	: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border-radius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les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côtés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	: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border-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left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, border-top...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/>
          </p:nvPr>
        </p:nvGraphicFramePr>
        <p:xfrm>
          <a:off x="3029857" y="4301065"/>
          <a:ext cx="6132286" cy="390677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61322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0677">
                <a:tc>
                  <a:txBody>
                    <a:bodyPr/>
                    <a:lstStyle/>
                    <a:p>
                      <a:pPr algn="ctr"/>
                      <a:r>
                        <a:rPr lang="fr-FR" sz="18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border-</a:t>
                      </a:r>
                      <a:r>
                        <a:rPr lang="fr-FR" sz="1800" b="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color</a:t>
                      </a:r>
                      <a:r>
                        <a:rPr lang="fr-FR" sz="18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: </a:t>
                      </a:r>
                      <a:r>
                        <a:rPr lang="fr-FR" sz="1800" b="0" dirty="0">
                          <a:solidFill>
                            <a:schemeClr val="bg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cyan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2" name="Tableau 11"/>
          <p:cNvGraphicFramePr>
            <a:graphicFrameLocks noGrp="1"/>
          </p:cNvGraphicFramePr>
          <p:nvPr>
            <p:extLst/>
          </p:nvPr>
        </p:nvGraphicFramePr>
        <p:xfrm>
          <a:off x="2980872" y="4944291"/>
          <a:ext cx="6230257" cy="36576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62302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6248">
                <a:tc>
                  <a:txBody>
                    <a:bodyPr/>
                    <a:lstStyle/>
                    <a:p>
                      <a:pPr algn="ctr"/>
                      <a:r>
                        <a:rPr lang="fr-FR" sz="1800" b="0" i="0" kern="1200" dirty="0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border-</a:t>
                      </a:r>
                      <a:r>
                        <a:rPr lang="fr-FR" sz="1800" b="0" i="0" kern="1200" dirty="0" err="1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bottom</a:t>
                      </a:r>
                      <a:r>
                        <a:rPr lang="fr-FR" sz="1800" b="0" i="0" kern="1200" dirty="0">
                          <a:solidFill>
                            <a:schemeClr val="tx2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: </a:t>
                      </a:r>
                      <a:r>
                        <a:rPr lang="fr-FR" sz="1800" b="0" kern="1200" dirty="0" err="1">
                          <a:solidFill>
                            <a:schemeClr val="bg2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dashed</a:t>
                      </a:r>
                      <a:r>
                        <a:rPr lang="fr-FR" sz="1800" b="0" kern="1200" dirty="0">
                          <a:solidFill>
                            <a:schemeClr val="bg2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fr-FR" sz="1800" b="0" kern="1200" dirty="0" err="1">
                          <a:solidFill>
                            <a:schemeClr val="bg2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tomato</a:t>
                      </a:r>
                      <a:r>
                        <a:rPr lang="fr-FR" sz="1800" b="0" kern="1200" dirty="0">
                          <a:solidFill>
                            <a:schemeClr val="bg2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5px</a:t>
                      </a:r>
                    </a:p>
                  </a:txBody>
                  <a:tcPr>
                    <a:lnL w="5715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1" name="Rectangle à coins arrondis 10"/>
          <p:cNvSpPr/>
          <p:nvPr/>
        </p:nvSpPr>
        <p:spPr>
          <a:xfrm>
            <a:off x="2841172" y="5562600"/>
            <a:ext cx="6509657" cy="446314"/>
          </a:xfrm>
          <a:prstGeom prst="roundRect">
            <a:avLst>
              <a:gd name="adj" fmla="val 25610"/>
            </a:avLst>
          </a:prstGeom>
          <a:noFill/>
          <a:ln w="571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border: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3px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solid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orange;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border-radius: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10px;</a:t>
            </a:r>
          </a:p>
        </p:txBody>
      </p:sp>
    </p:spTree>
    <p:extLst>
      <p:ext uri="{BB962C8B-B14F-4D97-AF65-F5344CB8AC3E}">
        <p14:creationId xmlns:p14="http://schemas.microsoft.com/office/powerpoint/2010/main" val="272231905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sz="4000" dirty="0">
                <a:latin typeface="Titillium Lt" panose="00000400000000000000" pitchFamily="50" charset="0"/>
              </a:rPr>
              <a:t>Contrôler</a:t>
            </a:r>
            <a:r>
              <a:rPr lang="en-US" sz="4000" dirty="0">
                <a:latin typeface="Titillium Lt" panose="00000400000000000000" pitchFamily="50" charset="0"/>
              </a:rPr>
              <a:t> les dimensions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74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343200" y="1360800"/>
            <a:ext cx="11505600" cy="461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On peut facilement contrôler les dimensions de chaque élément, de manière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absolue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ou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relative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</a:t>
            </a:r>
          </a:p>
        </p:txBody>
      </p:sp>
      <p:pic>
        <p:nvPicPr>
          <p:cNvPr id="3" name="CSS_siz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26470" y="1932042"/>
            <a:ext cx="10739061" cy="277619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43200" y="5012009"/>
            <a:ext cx="10344301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Mesures des longueurs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absolues 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cm, mm, in, pt (=1/72 in), pc (=12 pt), px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kumimoji="0" lang="fr-FR" sz="14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(dépend du matériel)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relatives :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em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ch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rem,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vw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vh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%...</a:t>
            </a:r>
          </a:p>
        </p:txBody>
      </p:sp>
    </p:spTree>
    <p:extLst>
      <p:ext uri="{BB962C8B-B14F-4D97-AF65-F5344CB8AC3E}">
        <p14:creationId xmlns:p14="http://schemas.microsoft.com/office/powerpoint/2010/main" val="2307949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r>
              <a:rPr lang="en-US" sz="4000" dirty="0" err="1">
                <a:latin typeface="Titillium Lt" panose="00000400000000000000" pitchFamily="50" charset="0"/>
              </a:rPr>
              <a:t>Marges</a:t>
            </a:r>
            <a:r>
              <a:rPr lang="en-US" sz="4000" dirty="0">
                <a:latin typeface="Titillium Lt" panose="00000400000000000000" pitchFamily="50" charset="0"/>
              </a:rPr>
              <a:t> et padding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75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343200" y="1360800"/>
            <a:ext cx="11505600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Les marges permettent de définir un espace autour d’un élément,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à l’extérieur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des bordures 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Le 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padding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permet de définir un espace autour du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contenu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d’élément,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à l’intérieur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des bordures :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931" y="1904323"/>
            <a:ext cx="9482138" cy="1672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800" y="4410762"/>
            <a:ext cx="9482400" cy="1732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2806988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fr-FR" sz="4000" dirty="0">
                <a:latin typeface="Titillium Lt" panose="00000400000000000000" pitchFamily="50" charset="0"/>
              </a:rPr>
              <a:t>Modèle en boîtes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76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7" name="TextBox 57">
            <a:extLst>
              <a:ext uri="{FF2B5EF4-FFF2-40B4-BE49-F238E27FC236}">
                <a16:creationId xmlns:a16="http://schemas.microsoft.com/office/drawing/2014/main" id="{E71915F0-0436-4F4B-B8C2-4A1E7D93BEEA}"/>
              </a:ext>
            </a:extLst>
          </p:cNvPr>
          <p:cNvSpPr txBox="1"/>
          <p:nvPr/>
        </p:nvSpPr>
        <p:spPr>
          <a:xfrm>
            <a:off x="343200" y="1360800"/>
            <a:ext cx="11505600" cy="464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Tous les éléments HTML peuvent être vus comme des « 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boîtes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 » :</a:t>
            </a:r>
          </a:p>
        </p:txBody>
      </p:sp>
      <p:pic>
        <p:nvPicPr>
          <p:cNvPr id="1026" name="Picture 2" descr="BoÃ®tes imbriquÃ©es">
            <a:extLst>
              <a:ext uri="{FF2B5EF4-FFF2-40B4-BE49-F238E27FC236}">
                <a16:creationId xmlns:a16="http://schemas.microsoft.com/office/drawing/2014/main" id="{05B0BC9B-93A4-45A8-A16D-C621E5E52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FBFBFB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1687" y="1824966"/>
            <a:ext cx="4608626" cy="3431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57">
            <a:extLst>
              <a:ext uri="{FF2B5EF4-FFF2-40B4-BE49-F238E27FC236}">
                <a16:creationId xmlns:a16="http://schemas.microsoft.com/office/drawing/2014/main" id="{15AD93B9-67DC-4B50-A3EB-22DFF3945B73}"/>
              </a:ext>
            </a:extLst>
          </p:cNvPr>
          <p:cNvSpPr txBox="1"/>
          <p:nvPr/>
        </p:nvSpPr>
        <p:spPr>
          <a:xfrm>
            <a:off x="449579" y="5123175"/>
            <a:ext cx="11505600" cy="1294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width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et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height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sont les dimensions du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contenu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!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Largeur réelle d’une boîte =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width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+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padding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+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border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+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margin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Hauteur réelle d’une boîte =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height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+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padding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+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border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+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margin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412076224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Texte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77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5932714" y="1360800"/>
            <a:ext cx="5916085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Tous les éléments relatifs au texte sont paramétrables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fonte (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font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couleur (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color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espacement (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letter-spacing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word-spacing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alignement (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text-align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indentation (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text-indent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transformation (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text-transform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hauteur de ligne (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line-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height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ombrage (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text-shadow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…</a:t>
            </a:r>
          </a:p>
        </p:txBody>
      </p:sp>
      <p:pic>
        <p:nvPicPr>
          <p:cNvPr id="4" name="CSS_starwar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6687" y="2165881"/>
            <a:ext cx="4244448" cy="225370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46534" y="4476249"/>
            <a:ext cx="354475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https://codepen.io/thatbram/pen/KuHsl</a:t>
            </a:r>
          </a:p>
        </p:txBody>
      </p:sp>
    </p:spTree>
    <p:extLst>
      <p:ext uri="{BB962C8B-B14F-4D97-AF65-F5344CB8AC3E}">
        <p14:creationId xmlns:p14="http://schemas.microsoft.com/office/powerpoint/2010/main" val="3295447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Liens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78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343200" y="1360800"/>
            <a:ext cx="11505600" cy="87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Les liens peuvent facilement être transformés en boutons plus esthétiques 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81" y="2068973"/>
            <a:ext cx="10514239" cy="2767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6750285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dirty="0" err="1">
                <a:latin typeface="Titillium Lt" panose="00000400000000000000" pitchFamily="50" charset="0"/>
              </a:rPr>
              <a:t>Listes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79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343200" y="1360800"/>
            <a:ext cx="11505600" cy="21237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Les propriétés CSS permettent de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personnaliser les marqueurs :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list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-style-type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circle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square,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upper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-roman,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lower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-alpha…)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utiliser une image à la place d’une puce :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list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-style-image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(url)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ajouter une couleur d’arrière-plan (aux items ou à la liste entière) 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background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(couleur)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spécifier l’emplacement des marqueurs :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list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-style-position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inside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outside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BFFA754-E8FE-4C54-8A6A-7F1514E09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220" y="3656173"/>
            <a:ext cx="10107559" cy="2533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298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 err="1">
                <a:latin typeface="Titillium Lt" panose="00000400000000000000" pitchFamily="50" charset="0"/>
              </a:rPr>
              <a:t>Problématique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F11EDCF3-768F-4B56-AB60-56A0AC01EE13}"/>
              </a:ext>
            </a:extLst>
          </p:cNvPr>
          <p:cNvGrpSpPr/>
          <p:nvPr/>
        </p:nvGrpSpPr>
        <p:grpSpPr>
          <a:xfrm>
            <a:off x="859248" y="1312917"/>
            <a:ext cx="10473503" cy="4232165"/>
            <a:chOff x="814572" y="1657679"/>
            <a:chExt cx="10473503" cy="4232165"/>
          </a:xfrm>
        </p:grpSpPr>
        <p:graphicFrame>
          <p:nvGraphicFramePr>
            <p:cNvPr id="10" name="Diagramme 9">
              <a:extLst>
                <a:ext uri="{FF2B5EF4-FFF2-40B4-BE49-F238E27FC236}">
                  <a16:creationId xmlns:a16="http://schemas.microsoft.com/office/drawing/2014/main" id="{05E01A6A-22D1-4BC6-B02E-4932E46CF35F}"/>
                </a:ext>
              </a:extLst>
            </p:cNvPr>
            <p:cNvGraphicFramePr/>
            <p:nvPr>
              <p:extLst/>
            </p:nvPr>
          </p:nvGraphicFramePr>
          <p:xfrm>
            <a:off x="814572" y="1661382"/>
            <a:ext cx="10473503" cy="4228462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pic>
          <p:nvPicPr>
            <p:cNvPr id="12" name="Graphique 11" descr="Hiérarchie">
              <a:extLst>
                <a:ext uri="{FF2B5EF4-FFF2-40B4-BE49-F238E27FC236}">
                  <a16:creationId xmlns:a16="http://schemas.microsoft.com/office/drawing/2014/main" id="{1599CE08-2806-4E54-8653-36E05FF814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638800" y="1657679"/>
              <a:ext cx="914400" cy="914400"/>
            </a:xfrm>
            <a:prstGeom prst="rect">
              <a:avLst/>
            </a:prstGeom>
          </p:spPr>
        </p:pic>
        <p:pic>
          <p:nvPicPr>
            <p:cNvPr id="14" name="Graphique 13" descr="Palette">
              <a:extLst>
                <a:ext uri="{FF2B5EF4-FFF2-40B4-BE49-F238E27FC236}">
                  <a16:creationId xmlns:a16="http://schemas.microsoft.com/office/drawing/2014/main" id="{D11F1881-B408-46B5-8585-10CE9FB99C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4155688" y="4739418"/>
              <a:ext cx="914400" cy="914400"/>
            </a:xfrm>
            <a:prstGeom prst="rect">
              <a:avLst/>
            </a:prstGeom>
          </p:spPr>
        </p:pic>
        <p:pic>
          <p:nvPicPr>
            <p:cNvPr id="16" name="Graphique 15" descr="Histogramme">
              <a:extLst>
                <a:ext uri="{FF2B5EF4-FFF2-40B4-BE49-F238E27FC236}">
                  <a16:creationId xmlns:a16="http://schemas.microsoft.com/office/drawing/2014/main" id="{1F57AF27-4CD3-4DCB-BE8D-75E74AA5C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6988098" y="4744994"/>
              <a:ext cx="914400" cy="914400"/>
            </a:xfrm>
            <a:prstGeom prst="rect">
              <a:avLst/>
            </a:prstGeom>
          </p:spPr>
        </p:pic>
        <p:pic>
          <p:nvPicPr>
            <p:cNvPr id="2050" name="Picture 2" descr="RÃ©sultat de recherche d'images pour &quot;word file icon&quot;">
              <a:extLst>
                <a:ext uri="{FF2B5EF4-FFF2-40B4-BE49-F238E27FC236}">
                  <a16:creationId xmlns:a16="http://schemas.microsoft.com/office/drawing/2014/main" id="{9AD25A69-EC1C-497C-9723-7D8BCF4487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68888" y="3735659"/>
              <a:ext cx="654223" cy="6424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2631781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</a:rPr>
              <a:t>Tableaux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80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343200" y="1360800"/>
            <a:ext cx="11505600" cy="2125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Balise HTML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&lt;table&gt;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insère un élément considéré </a:t>
            </a:r>
            <a:r>
              <a:rPr kumimoji="0" lang="fr-FR" sz="1800" b="0" i="0" u="sng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sémantiquement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comme un tableau (son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contenu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n’a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pas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pour rôle de gérer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comment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sera affiché	 le tableau (sa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mise en forme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En particulier, la balise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&lt;table&gt;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n’affiche aucune bordure (ce n’est pas son job !) :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C58C476-CE24-4861-AF33-688D010B3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BORDURES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F6B77A03-FBD0-4B75-BE23-1D7919E7F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6332" y="3695330"/>
            <a:ext cx="4619335" cy="2489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57514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</a:rPr>
              <a:t>Tableaux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81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343200" y="1360800"/>
            <a:ext cx="11505600" cy="87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C58C476-CE24-4861-AF33-688D010B3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BORDURES</a:t>
            </a:r>
          </a:p>
        </p:txBody>
      </p:sp>
      <p:sp>
        <p:nvSpPr>
          <p:cNvPr id="7" name="TextBox 57">
            <a:extLst>
              <a:ext uri="{FF2B5EF4-FFF2-40B4-BE49-F238E27FC236}">
                <a16:creationId xmlns:a16="http://schemas.microsoft.com/office/drawing/2014/main" id="{44554D0E-648B-4C2D-872B-D5BC1AF5B6C5}"/>
              </a:ext>
            </a:extLst>
          </p:cNvPr>
          <p:cNvSpPr txBox="1"/>
          <p:nvPr/>
        </p:nvSpPr>
        <p:spPr>
          <a:xfrm>
            <a:off x="343200" y="1360800"/>
            <a:ext cx="11505600" cy="3371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Avec CSS, les bordures peuvent être ajoutées séparément aux balises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table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th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et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&gt;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La propriété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border-collapse: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collapse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permet de fusionner les bordures :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CA433787-36A2-4928-8381-9051348BE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0327" y="4697152"/>
            <a:ext cx="5091344" cy="168829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2A694265-5F22-4A4D-B0E5-17B40FAFD8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1451" y="1956603"/>
            <a:ext cx="6869097" cy="2144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72475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</a:rPr>
              <a:t>Tableaux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82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343200" y="1360800"/>
            <a:ext cx="11505600" cy="87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C58C476-CE24-4861-AF33-688D010B3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TABLEAUX ZEBRES</a:t>
            </a: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8F48AA4C-2F2E-4313-9441-95716F711379}"/>
              </a:ext>
            </a:extLst>
          </p:cNvPr>
          <p:cNvSpPr txBox="1"/>
          <p:nvPr/>
        </p:nvSpPr>
        <p:spPr>
          <a:xfrm>
            <a:off x="343200" y="1360800"/>
            <a:ext cx="11437468" cy="1709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Pour « zébrer » un tableau , on utilise le sélecteur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tr:nth-child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(valeur)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où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valeur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vaut: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even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3CBDDC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odd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3CBDDC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une formule du type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an + b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595FD86C-A556-4CFF-950E-74634C27E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0069" y="3254024"/>
            <a:ext cx="7791861" cy="288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40047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</a:rPr>
              <a:t>Tableaux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83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343200" y="1360800"/>
            <a:ext cx="11505600" cy="87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C58C476-CE24-4861-AF33-688D010B3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MODIFIER L’ALIGNEMENT D’UNE COLONNE</a:t>
            </a: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8F48AA4C-2F2E-4313-9441-95716F711379}"/>
              </a:ext>
            </a:extLst>
          </p:cNvPr>
          <p:cNvSpPr txBox="1"/>
          <p:nvPr/>
        </p:nvSpPr>
        <p:spPr>
          <a:xfrm>
            <a:off x="343200" y="1360800"/>
            <a:ext cx="11437468" cy="1709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On utilise le sélecteur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tr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td:nth-of-type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(valeur)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où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valeur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vaut: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even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3CBDDC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odd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3CBDDC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une formule du type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an + b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3350D14-247C-44ED-8C99-86C80DEE9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6256" y="3231493"/>
            <a:ext cx="6239487" cy="286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39659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</a:rPr>
              <a:t>Tableaux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84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343200" y="1360800"/>
            <a:ext cx="11505600" cy="87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C58C476-CE24-4861-AF33-688D010B3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TABLEAUX SURVOLABLES</a:t>
            </a: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8F48AA4C-2F2E-4313-9441-95716F711379}"/>
              </a:ext>
            </a:extLst>
          </p:cNvPr>
          <p:cNvSpPr txBox="1"/>
          <p:nvPr/>
        </p:nvSpPr>
        <p:spPr>
          <a:xfrm>
            <a:off x="343200" y="1360800"/>
            <a:ext cx="11437468" cy="463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On utilise l’événement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hover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3CBDDC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pic>
        <p:nvPicPr>
          <p:cNvPr id="5" name="CSS_hover">
            <a:hlinkClick r:id="" action="ppaction://media"/>
            <a:extLst>
              <a:ext uri="{FF2B5EF4-FFF2-40B4-BE49-F238E27FC236}">
                <a16:creationId xmlns:a16="http://schemas.microsoft.com/office/drawing/2014/main" id="{9A18A62C-6449-44C6-B443-EBE6DD533A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56519" y="2238028"/>
            <a:ext cx="9478962" cy="3398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726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</a:rPr>
              <a:t>Disposition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85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343200" y="1360800"/>
            <a:ext cx="11505600" cy="87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C58C476-CE24-4861-AF33-688D010B3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RAPPEL : ELEMENTS “BLOCK” VS ELEMNTS “INLINE”</a:t>
            </a: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8F48AA4C-2F2E-4313-9441-95716F711379}"/>
              </a:ext>
            </a:extLst>
          </p:cNvPr>
          <p:cNvSpPr txBox="1"/>
          <p:nvPr/>
        </p:nvSpPr>
        <p:spPr>
          <a:xfrm>
            <a:off x="343200" y="1360800"/>
            <a:ext cx="11437468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Un élément de niveau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block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démarre au début d’une ligne et occupe tout l’espace horizontal possible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&lt;div&gt;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&lt;h1&gt;…&lt;h6&gt;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&lt;p&gt;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form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&lt;header&gt;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footer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&lt;section&gt;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...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Un élément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inline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peut démarrer n’importe où et occupe seulement l’espace nécessaire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span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&lt;a&gt;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img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...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B9CE5698-EA71-42AD-A42A-10C4D01D8835}"/>
              </a:ext>
            </a:extLst>
          </p:cNvPr>
          <p:cNvSpPr/>
          <p:nvPr/>
        </p:nvSpPr>
        <p:spPr>
          <a:xfrm>
            <a:off x="411332" y="1466850"/>
            <a:ext cx="11369336" cy="338772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FD58C4F3-929E-43A0-ABDC-312870E82475}"/>
              </a:ext>
            </a:extLst>
          </p:cNvPr>
          <p:cNvSpPr/>
          <p:nvPr/>
        </p:nvSpPr>
        <p:spPr>
          <a:xfrm>
            <a:off x="3550900" y="4062598"/>
            <a:ext cx="4176000" cy="338772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377370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</a:rPr>
              <a:t>Disposition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86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343200" y="1360800"/>
            <a:ext cx="11505600" cy="87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C58C476-CE24-4861-AF33-688D010B3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PROPRIETE </a:t>
            </a:r>
            <a:r>
              <a:rPr lang="en-US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display</a:t>
            </a:r>
            <a:r>
              <a:rPr lang="en-US" dirty="0">
                <a:latin typeface="Titillium Lt" panose="000003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POUR SURCHARGER UN COMPORTEMENT</a:t>
            </a:r>
            <a:endParaRPr lang="en-US" dirty="0"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8F48AA4C-2F2E-4313-9441-95716F711379}"/>
              </a:ext>
            </a:extLst>
          </p:cNvPr>
          <p:cNvSpPr txBox="1"/>
          <p:nvPr/>
        </p:nvSpPr>
        <p:spPr>
          <a:xfrm>
            <a:off x="343200" y="1360800"/>
            <a:ext cx="11437468" cy="463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La propriété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display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permet de spécifier si et comment doit être affiché un élément :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0C2EC95-3E7B-40AA-9200-5BC46C8017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471" y="1993671"/>
            <a:ext cx="10448925" cy="157861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C00177B-AC86-4020-BA38-DC5B17D9D5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572" y="4058210"/>
            <a:ext cx="10448925" cy="162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12581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</a:rPr>
              <a:t>Disposition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87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343200" y="1360800"/>
            <a:ext cx="11505600" cy="87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C58C476-CE24-4861-AF33-688D010B3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pPr algn="l"/>
            <a:r>
              <a:rPr lang="en-US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WIDTH</a:t>
            </a:r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VS </a:t>
            </a:r>
            <a:r>
              <a:rPr lang="en-US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MAX-WIDTH</a:t>
            </a: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8F48AA4C-2F2E-4313-9441-95716F711379}"/>
              </a:ext>
            </a:extLst>
          </p:cNvPr>
          <p:cNvSpPr txBox="1"/>
          <p:nvPr/>
        </p:nvSpPr>
        <p:spPr>
          <a:xfrm>
            <a:off x="343200" y="1360800"/>
            <a:ext cx="11437468" cy="791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Pour empêcher un élément de niveau block de prendre toute la largeur de son conteneur, on peut utiliser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width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Avec la propriété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max-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width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l’élément devient adaptatif </a:t>
            </a: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(responsive)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</a:t>
            </a:r>
          </a:p>
        </p:txBody>
      </p:sp>
      <p:pic>
        <p:nvPicPr>
          <p:cNvPr id="4" name="CSS_maxwidth">
            <a:hlinkClick r:id="" action="ppaction://media"/>
            <a:extLst>
              <a:ext uri="{FF2B5EF4-FFF2-40B4-BE49-F238E27FC236}">
                <a16:creationId xmlns:a16="http://schemas.microsoft.com/office/drawing/2014/main" id="{BA402AB0-6849-4350-B619-BCB8F4F64B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8253" y="2923613"/>
            <a:ext cx="10307362" cy="1866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460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</a:rPr>
              <a:t>Disposition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88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343200" y="1360800"/>
            <a:ext cx="11505600" cy="87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C58C476-CE24-4861-AF33-688D010B3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CACHER UN ELEMENT</a:t>
            </a:r>
            <a:endParaRPr lang="en-US" dirty="0"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8F48AA4C-2F2E-4313-9441-95716F711379}"/>
              </a:ext>
            </a:extLst>
          </p:cNvPr>
          <p:cNvSpPr txBox="1"/>
          <p:nvPr/>
        </p:nvSpPr>
        <p:spPr>
          <a:xfrm>
            <a:off x="343200" y="1360800"/>
            <a:ext cx="11437468" cy="1708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On peut facilement combiner CSS et JavaScript pour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cacher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des éléments soit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en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ne l’affichant pas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(propriété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display:none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 : l’élément n’occupe pas de place sur la page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en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les rendant invisibles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(propriété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visibility:hidden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 : l’élément n’est pas affiché mais continue à occuper la place qu’il prendrait s’il était affiché</a:t>
            </a:r>
          </a:p>
        </p:txBody>
      </p:sp>
      <p:pic>
        <p:nvPicPr>
          <p:cNvPr id="3" name="CSS_hide">
            <a:hlinkClick r:id="" action="ppaction://media"/>
            <a:extLst>
              <a:ext uri="{FF2B5EF4-FFF2-40B4-BE49-F238E27FC236}">
                <a16:creationId xmlns:a16="http://schemas.microsoft.com/office/drawing/2014/main" id="{F3F618AA-C048-4115-9DC2-A1297C6BDA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62300" y="3126106"/>
            <a:ext cx="5867400" cy="219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990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</a:rPr>
              <a:t>Disposition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89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343200" y="1360800"/>
            <a:ext cx="11505600" cy="87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C58C476-CE24-4861-AF33-688D010B3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POSITION DES ELEMENTS</a:t>
            </a:r>
            <a:endParaRPr lang="en-US" dirty="0"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8F48AA4C-2F2E-4313-9441-95716F711379}"/>
              </a:ext>
            </a:extLst>
          </p:cNvPr>
          <p:cNvSpPr txBox="1"/>
          <p:nvPr/>
        </p:nvSpPr>
        <p:spPr>
          <a:xfrm>
            <a:off x="343200" y="1360800"/>
            <a:ext cx="1143746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La propriété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position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spécifie la manière de positionner un élément ; 5 valeurs possibles :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F0634A2C-8D64-42C7-B479-0D180B1C06D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43374" y="1973830"/>
          <a:ext cx="7437120" cy="1677045"/>
        </p:xfrm>
        <a:graphic>
          <a:graphicData uri="http://schemas.openxmlformats.org/drawingml/2006/table">
            <a:tbl>
              <a:tblPr bandRow="1">
                <a:tableStyleId>{5940675A-B579-460E-94D1-54222C63F5DA}</a:tableStyleId>
              </a:tblPr>
              <a:tblGrid>
                <a:gridCol w="1286215">
                  <a:extLst>
                    <a:ext uri="{9D8B030D-6E8A-4147-A177-3AD203B41FA5}">
                      <a16:colId xmlns:a16="http://schemas.microsoft.com/office/drawing/2014/main" val="2575364750"/>
                    </a:ext>
                  </a:extLst>
                </a:gridCol>
                <a:gridCol w="6150905">
                  <a:extLst>
                    <a:ext uri="{9D8B030D-6E8A-4147-A177-3AD203B41FA5}">
                      <a16:colId xmlns:a16="http://schemas.microsoft.com/office/drawing/2014/main" val="995435477"/>
                    </a:ext>
                  </a:extLst>
                </a:gridCol>
              </a:tblGrid>
              <a:tr h="335409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fr-FR" sz="160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sym typeface="Wingdings" panose="05000000000000000000" pitchFamily="2" charset="2"/>
                        </a:rPr>
                        <a:t>static</a:t>
                      </a:r>
                      <a:endParaRPr lang="fr-FR" sz="140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sym typeface="Wingdings" panose="05000000000000000000" pitchFamily="2" charset="2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accent2"/>
                          </a:solidFill>
                          <a:latin typeface="Titillium" panose="00000500000000000000" pitchFamily="50" charset="0"/>
                        </a:rPr>
                        <a:t>valeur par défaut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33051666"/>
                  </a:ext>
                </a:extLst>
              </a:tr>
              <a:tr h="33540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sym typeface="Wingdings" panose="05000000000000000000" pitchFamily="2" charset="2"/>
                        </a:rPr>
                        <a:t>relative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accent2"/>
                          </a:solidFill>
                          <a:latin typeface="Titillium" panose="00000500000000000000" pitchFamily="50" charset="0"/>
                        </a:rPr>
                        <a:t>« à 30 px à gauche » (de la position normale)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49365248"/>
                  </a:ext>
                </a:extLst>
              </a:tr>
              <a:tr h="33540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sym typeface="Wingdings" panose="05000000000000000000" pitchFamily="2" charset="2"/>
                        </a:rPr>
                        <a:t>fixed</a:t>
                      </a:r>
                      <a:endParaRPr lang="fr-FR" sz="160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sym typeface="Wingdings" panose="05000000000000000000" pitchFamily="2" charset="2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accent2"/>
                          </a:solidFill>
                          <a:latin typeface="Titillium" panose="00000500000000000000" pitchFamily="50" charset="0"/>
                        </a:rPr>
                        <a:t>« en bas à droite » (de la fenêtre)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9931683"/>
                  </a:ext>
                </a:extLst>
              </a:tr>
              <a:tr h="33540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sym typeface="Wingdings" panose="05000000000000000000" pitchFamily="2" charset="2"/>
                        </a:rPr>
                        <a:t>absolute</a:t>
                      </a:r>
                      <a:endParaRPr lang="fr-FR" sz="160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sym typeface="Wingdings" panose="05000000000000000000" pitchFamily="2" charset="2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accent2"/>
                          </a:solidFill>
                          <a:latin typeface="Titillium" panose="00000500000000000000" pitchFamily="50" charset="0"/>
                        </a:rPr>
                        <a:t>« à 80 px du haut 20 px à droite » (du plus proche ancêtre positionné)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5663438"/>
                  </a:ext>
                </a:extLst>
              </a:tr>
              <a:tr h="33540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sym typeface="Wingdings" panose="05000000000000000000" pitchFamily="2" charset="2"/>
                        </a:rPr>
                        <a:t>sticky</a:t>
                      </a:r>
                      <a:endParaRPr lang="fr-FR" sz="160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sym typeface="Wingdings" panose="05000000000000000000" pitchFamily="2" charset="2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accent2"/>
                          </a:solidFill>
                          <a:latin typeface="Titillium" panose="00000500000000000000" pitchFamily="50" charset="0"/>
                        </a:rPr>
                        <a:t>en fonction de la barre de défilement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5741458"/>
                  </a:ext>
                </a:extLst>
              </a:tr>
            </a:tbl>
          </a:graphicData>
        </a:graphic>
      </p:graphicFrame>
      <p:pic>
        <p:nvPicPr>
          <p:cNvPr id="7" name="CSS_sticky">
            <a:hlinkClick r:id="" action="ppaction://media"/>
            <a:extLst>
              <a:ext uri="{FF2B5EF4-FFF2-40B4-BE49-F238E27FC236}">
                <a16:creationId xmlns:a16="http://schemas.microsoft.com/office/drawing/2014/main" id="{A21A9AF2-5ADB-47CB-852D-D42A59A47E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7877" y="3946981"/>
            <a:ext cx="9628114" cy="2350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193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HTML</a:t>
            </a:r>
            <a:endParaRPr lang="bg-BG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1400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 PEU D’HISTOIRE…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286605" y="1361650"/>
            <a:ext cx="11532356" cy="4611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1969 : une équipe de recherche d’IBM crée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GML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(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Generalized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Markup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</a:t>
            </a:r>
            <a:r>
              <a:rPr kumimoji="0" lang="fr-FR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Language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)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1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Objectif</a:t>
            </a:r>
            <a:r>
              <a:rPr kumimoji="0" lang="fr-FR" sz="1800" b="1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: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séparer le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fond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et la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forme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des documents, et avoir une représentation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indépendante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du système utilisé (est-ce qu’on visualise le document sur une écran ou imprimé ? En couleur ou en noir &amp; blanc ?)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1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Avantages :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- donner une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sémantique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aux éléments : pour dire que ‘</a:t>
            </a:r>
            <a:r>
              <a:rPr kumimoji="0" lang="fr-FR" sz="1800" b="1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’Chapitre 1’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’ est le tire d’un chapitre, on ne l’écrit pas 	avec une police de taille 40, on lui ajoute une étiquette ou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balise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du type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&lt;chapitre&gt;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	- permet de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changer facilement le style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Open Sans Condensed Light" panose="020B0306030504020204" pitchFamily="34" charset="0"/>
                <a:sym typeface="Wingdings" panose="05000000000000000000" pitchFamily="2" charset="2"/>
              </a:rPr>
              <a:t> d’un document : par exemple la police, la taille, la couleur des intitulés 	de chapitre</a:t>
            </a:r>
            <a:endParaRPr kumimoji="0" lang="fr-FR" sz="1800" b="0" i="1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ambria Math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1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ambria Math"/>
              <a:ea typeface="Open Sans Condensed Light" panose="020B0306030504020204" pitchFamily="34" charset="0"/>
              <a:cs typeface="Open Sans Condensed Light" panose="020B0306030504020204" pitchFamily="34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56741716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</a:rPr>
              <a:t>Disposition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90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C58C476-CE24-4861-AF33-688D010B3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ALIGNER DES ELEMENTS</a:t>
            </a:r>
            <a:endParaRPr lang="en-US" dirty="0"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57">
            <a:extLst>
              <a:ext uri="{FF2B5EF4-FFF2-40B4-BE49-F238E27FC236}">
                <a16:creationId xmlns:a16="http://schemas.microsoft.com/office/drawing/2014/main" id="{E65B4D15-F9A0-454F-A305-1C1FFE08537A}"/>
              </a:ext>
            </a:extLst>
          </p:cNvPr>
          <p:cNvSpPr txBox="1"/>
          <p:nvPr/>
        </p:nvSpPr>
        <p:spPr>
          <a:xfrm>
            <a:off x="343200" y="1360800"/>
            <a:ext cx="11437468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Centrer horizontalement du texte : 			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text-align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center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Centrer horizontalement un élément de type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block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 	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margin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auto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Centrer horizontalement un élément de type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inline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 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display: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block;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margin-left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auto;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Centrer verticalement :			 	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padding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: </a:t>
            </a:r>
            <a:r>
              <a:rPr kumimoji="0" lang="fr-FR" sz="1800" b="0" i="1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value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px;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Aligner à droite ou à gauche :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2 possibilités :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		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position: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absolute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;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ou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float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: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left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| right;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Un élément flottant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sort du flux normal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! Il peut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déborder de son conteneur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et les 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éléments qui suivent sont mal positionnés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10" name="Freeform 866">
            <a:extLst>
              <a:ext uri="{FF2B5EF4-FFF2-40B4-BE49-F238E27FC236}">
                <a16:creationId xmlns:a16="http://schemas.microsoft.com/office/drawing/2014/main" id="{1AECA696-6127-4A52-A44A-C1905254AA7C}"/>
              </a:ext>
            </a:extLst>
          </p:cNvPr>
          <p:cNvSpPr>
            <a:spLocks noEditPoints="1"/>
          </p:cNvSpPr>
          <p:nvPr/>
        </p:nvSpPr>
        <p:spPr bwMode="auto">
          <a:xfrm>
            <a:off x="473575" y="3954321"/>
            <a:ext cx="243471" cy="214040"/>
          </a:xfrm>
          <a:custGeom>
            <a:avLst/>
            <a:gdLst>
              <a:gd name="T0" fmla="*/ 491 w 494"/>
              <a:gd name="T1" fmla="*/ 409 h 435"/>
              <a:gd name="T2" fmla="*/ 262 w 494"/>
              <a:gd name="T3" fmla="*/ 9 h 435"/>
              <a:gd name="T4" fmla="*/ 247 w 494"/>
              <a:gd name="T5" fmla="*/ 0 h 435"/>
              <a:gd name="T6" fmla="*/ 232 w 494"/>
              <a:gd name="T7" fmla="*/ 9 h 435"/>
              <a:gd name="T8" fmla="*/ 4 w 494"/>
              <a:gd name="T9" fmla="*/ 409 h 435"/>
              <a:gd name="T10" fmla="*/ 4 w 494"/>
              <a:gd name="T11" fmla="*/ 427 h 435"/>
              <a:gd name="T12" fmla="*/ 19 w 494"/>
              <a:gd name="T13" fmla="*/ 435 h 435"/>
              <a:gd name="T14" fmla="*/ 475 w 494"/>
              <a:gd name="T15" fmla="*/ 435 h 435"/>
              <a:gd name="T16" fmla="*/ 490 w 494"/>
              <a:gd name="T17" fmla="*/ 427 h 435"/>
              <a:gd name="T18" fmla="*/ 490 w 494"/>
              <a:gd name="T19" fmla="*/ 409 h 435"/>
              <a:gd name="T20" fmla="*/ 491 w 494"/>
              <a:gd name="T21" fmla="*/ 409 h 435"/>
              <a:gd name="T22" fmla="*/ 275 w 494"/>
              <a:gd name="T23" fmla="*/ 384 h 435"/>
              <a:gd name="T24" fmla="*/ 219 w 494"/>
              <a:gd name="T25" fmla="*/ 384 h 435"/>
              <a:gd name="T26" fmla="*/ 219 w 494"/>
              <a:gd name="T27" fmla="*/ 333 h 435"/>
              <a:gd name="T28" fmla="*/ 275 w 494"/>
              <a:gd name="T29" fmla="*/ 333 h 435"/>
              <a:gd name="T30" fmla="*/ 275 w 494"/>
              <a:gd name="T31" fmla="*/ 384 h 435"/>
              <a:gd name="T32" fmla="*/ 275 w 494"/>
              <a:gd name="T33" fmla="*/ 295 h 435"/>
              <a:gd name="T34" fmla="*/ 219 w 494"/>
              <a:gd name="T35" fmla="*/ 295 h 435"/>
              <a:gd name="T36" fmla="*/ 219 w 494"/>
              <a:gd name="T37" fmla="*/ 141 h 435"/>
              <a:gd name="T38" fmla="*/ 275 w 494"/>
              <a:gd name="T39" fmla="*/ 141 h 435"/>
              <a:gd name="T40" fmla="*/ 275 w 494"/>
              <a:gd name="T41" fmla="*/ 295 h 4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94" h="435">
                <a:moveTo>
                  <a:pt x="491" y="409"/>
                </a:moveTo>
                <a:cubicBezTo>
                  <a:pt x="262" y="9"/>
                  <a:pt x="262" y="9"/>
                  <a:pt x="262" y="9"/>
                </a:cubicBezTo>
                <a:cubicBezTo>
                  <a:pt x="259" y="4"/>
                  <a:pt x="253" y="0"/>
                  <a:pt x="247" y="0"/>
                </a:cubicBezTo>
                <a:cubicBezTo>
                  <a:pt x="241" y="0"/>
                  <a:pt x="235" y="4"/>
                  <a:pt x="232" y="9"/>
                </a:cubicBezTo>
                <a:cubicBezTo>
                  <a:pt x="4" y="409"/>
                  <a:pt x="4" y="409"/>
                  <a:pt x="4" y="409"/>
                </a:cubicBezTo>
                <a:cubicBezTo>
                  <a:pt x="0" y="415"/>
                  <a:pt x="0" y="421"/>
                  <a:pt x="4" y="427"/>
                </a:cubicBezTo>
                <a:cubicBezTo>
                  <a:pt x="7" y="432"/>
                  <a:pt x="13" y="435"/>
                  <a:pt x="19" y="435"/>
                </a:cubicBezTo>
                <a:cubicBezTo>
                  <a:pt x="475" y="435"/>
                  <a:pt x="475" y="435"/>
                  <a:pt x="475" y="435"/>
                </a:cubicBezTo>
                <a:cubicBezTo>
                  <a:pt x="481" y="435"/>
                  <a:pt x="487" y="432"/>
                  <a:pt x="490" y="427"/>
                </a:cubicBezTo>
                <a:cubicBezTo>
                  <a:pt x="493" y="421"/>
                  <a:pt x="494" y="415"/>
                  <a:pt x="490" y="409"/>
                </a:cubicBezTo>
                <a:lnTo>
                  <a:pt x="491" y="409"/>
                </a:lnTo>
                <a:close/>
                <a:moveTo>
                  <a:pt x="275" y="384"/>
                </a:moveTo>
                <a:cubicBezTo>
                  <a:pt x="219" y="384"/>
                  <a:pt x="219" y="384"/>
                  <a:pt x="219" y="384"/>
                </a:cubicBezTo>
                <a:cubicBezTo>
                  <a:pt x="219" y="333"/>
                  <a:pt x="219" y="333"/>
                  <a:pt x="219" y="333"/>
                </a:cubicBezTo>
                <a:cubicBezTo>
                  <a:pt x="275" y="333"/>
                  <a:pt x="275" y="333"/>
                  <a:pt x="275" y="333"/>
                </a:cubicBezTo>
                <a:lnTo>
                  <a:pt x="275" y="384"/>
                </a:lnTo>
                <a:close/>
                <a:moveTo>
                  <a:pt x="275" y="295"/>
                </a:moveTo>
                <a:cubicBezTo>
                  <a:pt x="219" y="295"/>
                  <a:pt x="219" y="295"/>
                  <a:pt x="219" y="295"/>
                </a:cubicBezTo>
                <a:cubicBezTo>
                  <a:pt x="219" y="141"/>
                  <a:pt x="219" y="141"/>
                  <a:pt x="219" y="141"/>
                </a:cubicBezTo>
                <a:cubicBezTo>
                  <a:pt x="275" y="141"/>
                  <a:pt x="275" y="141"/>
                  <a:pt x="275" y="141"/>
                </a:cubicBezTo>
                <a:lnTo>
                  <a:pt x="275" y="29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5DA0FC5-BEEB-481C-A348-3F638C55E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5623" y="4269289"/>
            <a:ext cx="9300753" cy="206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30638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</a:rPr>
              <a:t>Disposition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91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C58C476-CE24-4861-AF33-688D010B3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PROBLEMES DES FLOTTANTS</a:t>
            </a:r>
            <a:endParaRPr lang="en-US" dirty="0"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id="{BB4CCB62-2723-4A5D-9AED-E86285BA92EF}"/>
              </a:ext>
            </a:extLst>
          </p:cNvPr>
          <p:cNvSpPr txBox="1"/>
          <p:nvPr/>
        </p:nvSpPr>
        <p:spPr>
          <a:xfrm>
            <a:off x="343200" y="1360800"/>
            <a:ext cx="1150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+mn-cs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57">
            <a:extLst>
              <a:ext uri="{FF2B5EF4-FFF2-40B4-BE49-F238E27FC236}">
                <a16:creationId xmlns:a16="http://schemas.microsoft.com/office/drawing/2014/main" id="{63E80ACF-D77D-452F-B2C1-0F2A8C71C621}"/>
              </a:ext>
            </a:extLst>
          </p:cNvPr>
          <p:cNvSpPr txBox="1"/>
          <p:nvPr/>
        </p:nvSpPr>
        <p:spPr>
          <a:xfrm>
            <a:off x="343200" y="1360800"/>
            <a:ext cx="11437468" cy="463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Solution au problème de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débordement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 propriété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overflow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(comment gérer le débordement)</a:t>
            </a:r>
          </a:p>
        </p:txBody>
      </p:sp>
      <p:pic>
        <p:nvPicPr>
          <p:cNvPr id="5" name="CuteScreenRecorder-1036-324_(new)">
            <a:hlinkClick r:id="" action="ppaction://media"/>
            <a:extLst>
              <a:ext uri="{FF2B5EF4-FFF2-40B4-BE49-F238E27FC236}">
                <a16:creationId xmlns:a16="http://schemas.microsoft.com/office/drawing/2014/main" id="{36DF6994-33CE-403F-8644-FC7A997924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044039" y="1878357"/>
            <a:ext cx="6103912" cy="1908624"/>
          </a:xfrm>
          <a:prstGeom prst="rect">
            <a:avLst/>
          </a:prstGeom>
        </p:spPr>
      </p:pic>
      <p:sp>
        <p:nvSpPr>
          <p:cNvPr id="11" name="TextBox 57">
            <a:extLst>
              <a:ext uri="{FF2B5EF4-FFF2-40B4-BE49-F238E27FC236}">
                <a16:creationId xmlns:a16="http://schemas.microsoft.com/office/drawing/2014/main" id="{7CD7979F-EB59-49E3-952D-29DFD54A01A4}"/>
              </a:ext>
            </a:extLst>
          </p:cNvPr>
          <p:cNvSpPr txBox="1"/>
          <p:nvPr/>
        </p:nvSpPr>
        <p:spPr>
          <a:xfrm>
            <a:off x="343200" y="3838390"/>
            <a:ext cx="11437468" cy="463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Solution au problème de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positionnement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: propriété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clear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(indique sous quels flottant placer l’élément)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Consolas" panose="020B0609020204030204" pitchFamily="49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pic>
        <p:nvPicPr>
          <p:cNvPr id="8" name="CuteScreenRecorder-1059-324_(new)">
            <a:hlinkClick r:id="" action="ppaction://media"/>
            <a:extLst>
              <a:ext uri="{FF2B5EF4-FFF2-40B4-BE49-F238E27FC236}">
                <a16:creationId xmlns:a16="http://schemas.microsoft.com/office/drawing/2014/main" id="{CEBEFF35-1B3E-4F16-A247-CC2D6121FDC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032687" y="4398146"/>
            <a:ext cx="6126616" cy="187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159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79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</a:rPr>
              <a:t>Disposition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92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C58C476-CE24-4861-AF33-688D010B3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PROBLEMES DES FLOTTANTS</a:t>
            </a:r>
            <a:endParaRPr lang="en-US" dirty="0"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3021492-AA8C-4A3F-9498-17DFD71DB7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060" y="1970058"/>
            <a:ext cx="11889880" cy="2917884"/>
          </a:xfrm>
          <a:prstGeom prst="rect">
            <a:avLst/>
          </a:prstGeom>
        </p:spPr>
      </p:pic>
      <p:sp>
        <p:nvSpPr>
          <p:cNvPr id="8" name="TextBox 57">
            <a:extLst>
              <a:ext uri="{FF2B5EF4-FFF2-40B4-BE49-F238E27FC236}">
                <a16:creationId xmlns:a16="http://schemas.microsoft.com/office/drawing/2014/main" id="{29508CD3-EB9F-4C83-A6FA-660271A45E6C}"/>
              </a:ext>
            </a:extLst>
          </p:cNvPr>
          <p:cNvSpPr txBox="1"/>
          <p:nvPr/>
        </p:nvSpPr>
        <p:spPr>
          <a:xfrm>
            <a:off x="343200" y="1360800"/>
            <a:ext cx="11437468" cy="461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Solution au problème de tout à l’heure :</a:t>
            </a:r>
          </a:p>
        </p:txBody>
      </p:sp>
    </p:spTree>
    <p:extLst>
      <p:ext uri="{BB962C8B-B14F-4D97-AF65-F5344CB8AC3E}">
        <p14:creationId xmlns:p14="http://schemas.microsoft.com/office/powerpoint/2010/main" val="212358023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</a:rPr>
              <a:t>Disposition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>
          <a:xfrm>
            <a:off x="84587" y="552194"/>
            <a:ext cx="729985" cy="465076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93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C58C476-CE24-4861-AF33-688D010B3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CREER UN MENU DE NAVIGATION</a:t>
            </a:r>
            <a:endParaRPr lang="en-US" dirty="0"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Box 57">
            <a:extLst>
              <a:ext uri="{FF2B5EF4-FFF2-40B4-BE49-F238E27FC236}">
                <a16:creationId xmlns:a16="http://schemas.microsoft.com/office/drawing/2014/main" id="{4D12EDB8-EE8A-4443-80D3-097858F201F4}"/>
              </a:ext>
            </a:extLst>
          </p:cNvPr>
          <p:cNvSpPr txBox="1"/>
          <p:nvPr/>
        </p:nvSpPr>
        <p:spPr>
          <a:xfrm>
            <a:off x="343200" y="1360800"/>
            <a:ext cx="11437468" cy="463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Les flottants sont (entre autres !) couramment employés pour créer des menus de navigation :</a:t>
            </a:r>
          </a:p>
        </p:txBody>
      </p:sp>
      <p:pic>
        <p:nvPicPr>
          <p:cNvPr id="3" name="CuteScreenRecorder-1473-405_(new_1)">
            <a:hlinkClick r:id="" action="ppaction://media"/>
            <a:extLst>
              <a:ext uri="{FF2B5EF4-FFF2-40B4-BE49-F238E27FC236}">
                <a16:creationId xmlns:a16="http://schemas.microsoft.com/office/drawing/2014/main" id="{76580359-61BE-4C3C-9956-E5AE4B2F29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7362" y="2147094"/>
            <a:ext cx="11217275" cy="307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476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57">
            <a:extLst>
              <a:ext uri="{FF2B5EF4-FFF2-40B4-BE49-F238E27FC236}">
                <a16:creationId xmlns:a16="http://schemas.microsoft.com/office/drawing/2014/main" id="{33A0D43B-C9A9-45E6-B7AF-37CCA15AA990}"/>
              </a:ext>
            </a:extLst>
          </p:cNvPr>
          <p:cNvSpPr txBox="1"/>
          <p:nvPr/>
        </p:nvSpPr>
        <p:spPr>
          <a:xfrm>
            <a:off x="343200" y="5265694"/>
            <a:ext cx="11437468" cy="87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Les boîtes ont un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CBDDC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padding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; il faut en tenir compte sinon les 3 boîtes ne tiennent pas (pourquoi ?)</a:t>
            </a:r>
          </a:p>
          <a:p>
            <a:pPr marL="447675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La propriété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box-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sizing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permet d’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inclure le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padding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1CBB9F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et les bordures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dans les dimensions de la boîte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</a:rPr>
              <a:t>Disposition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>
          <a:xfrm>
            <a:off x="84587" y="552194"/>
            <a:ext cx="729985" cy="465076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94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C58C476-CE24-4861-AF33-688D010B3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CREER UNE GRILLE</a:t>
            </a:r>
            <a:endParaRPr lang="en-US" dirty="0"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Box 57">
            <a:extLst>
              <a:ext uri="{FF2B5EF4-FFF2-40B4-BE49-F238E27FC236}">
                <a16:creationId xmlns:a16="http://schemas.microsoft.com/office/drawing/2014/main" id="{4D12EDB8-EE8A-4443-80D3-097858F201F4}"/>
              </a:ext>
            </a:extLst>
          </p:cNvPr>
          <p:cNvSpPr txBox="1"/>
          <p:nvPr/>
        </p:nvSpPr>
        <p:spPr>
          <a:xfrm>
            <a:off x="343200" y="1360800"/>
            <a:ext cx="11437468" cy="463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anose="00000500000000000000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Avec tout ce qu’on a vu, on a tous les outils pour créer une grille d’éléments simple : </a:t>
            </a:r>
          </a:p>
        </p:txBody>
      </p:sp>
      <p:pic>
        <p:nvPicPr>
          <p:cNvPr id="4" name="CuteScreenRecorder-1475-416_(new)">
            <a:hlinkClick r:id="" action="ppaction://media"/>
            <a:extLst>
              <a:ext uri="{FF2B5EF4-FFF2-40B4-BE49-F238E27FC236}">
                <a16:creationId xmlns:a16="http://schemas.microsoft.com/office/drawing/2014/main" id="{C8695020-0CCD-49BE-A695-893116E292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0218" y="1949676"/>
            <a:ext cx="11231563" cy="3170238"/>
          </a:xfrm>
          <a:prstGeom prst="rect">
            <a:avLst/>
          </a:prstGeom>
        </p:spPr>
      </p:pic>
      <p:sp>
        <p:nvSpPr>
          <p:cNvPr id="8" name="Freeform 829">
            <a:extLst>
              <a:ext uri="{FF2B5EF4-FFF2-40B4-BE49-F238E27FC236}">
                <a16:creationId xmlns:a16="http://schemas.microsoft.com/office/drawing/2014/main" id="{30226A3A-53F6-4A13-842F-09F0917C92A5}"/>
              </a:ext>
            </a:extLst>
          </p:cNvPr>
          <p:cNvSpPr>
            <a:spLocks noEditPoints="1"/>
          </p:cNvSpPr>
          <p:nvPr/>
        </p:nvSpPr>
        <p:spPr bwMode="auto">
          <a:xfrm>
            <a:off x="449579" y="5245778"/>
            <a:ext cx="318105" cy="461358"/>
          </a:xfrm>
          <a:custGeom>
            <a:avLst/>
            <a:gdLst>
              <a:gd name="T0" fmla="*/ 116 w 376"/>
              <a:gd name="T1" fmla="*/ 491 h 513"/>
              <a:gd name="T2" fmla="*/ 188 w 376"/>
              <a:gd name="T3" fmla="*/ 512 h 513"/>
              <a:gd name="T4" fmla="*/ 260 w 376"/>
              <a:gd name="T5" fmla="*/ 491 h 513"/>
              <a:gd name="T6" fmla="*/ 260 w 376"/>
              <a:gd name="T7" fmla="*/ 438 h 513"/>
              <a:gd name="T8" fmla="*/ 116 w 376"/>
              <a:gd name="T9" fmla="*/ 438 h 513"/>
              <a:gd name="T10" fmla="*/ 116 w 376"/>
              <a:gd name="T11" fmla="*/ 491 h 513"/>
              <a:gd name="T12" fmla="*/ 257 w 376"/>
              <a:gd name="T13" fmla="*/ 407 h 513"/>
              <a:gd name="T14" fmla="*/ 367 w 376"/>
              <a:gd name="T15" fmla="*/ 149 h 513"/>
              <a:gd name="T16" fmla="*/ 188 w 376"/>
              <a:gd name="T17" fmla="*/ 0 h 513"/>
              <a:gd name="T18" fmla="*/ 9 w 376"/>
              <a:gd name="T19" fmla="*/ 149 h 513"/>
              <a:gd name="T20" fmla="*/ 119 w 376"/>
              <a:gd name="T21" fmla="*/ 407 h 513"/>
              <a:gd name="T22" fmla="*/ 257 w 376"/>
              <a:gd name="T23" fmla="*/ 407 h 513"/>
              <a:gd name="T24" fmla="*/ 64 w 376"/>
              <a:gd name="T25" fmla="*/ 153 h 513"/>
              <a:gd name="T26" fmla="*/ 188 w 376"/>
              <a:gd name="T27" fmla="*/ 53 h 513"/>
              <a:gd name="T28" fmla="*/ 312 w 376"/>
              <a:gd name="T29" fmla="*/ 153 h 513"/>
              <a:gd name="T30" fmla="*/ 266 w 376"/>
              <a:gd name="T31" fmla="*/ 253 h 513"/>
              <a:gd name="T32" fmla="*/ 209 w 376"/>
              <a:gd name="T33" fmla="*/ 362 h 513"/>
              <a:gd name="T34" fmla="*/ 167 w 376"/>
              <a:gd name="T35" fmla="*/ 362 h 513"/>
              <a:gd name="T36" fmla="*/ 110 w 376"/>
              <a:gd name="T37" fmla="*/ 253 h 513"/>
              <a:gd name="T38" fmla="*/ 64 w 376"/>
              <a:gd name="T39" fmla="*/ 153 h 5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76" h="513">
                <a:moveTo>
                  <a:pt x="116" y="491"/>
                </a:moveTo>
                <a:cubicBezTo>
                  <a:pt x="136" y="504"/>
                  <a:pt x="160" y="513"/>
                  <a:pt x="188" y="512"/>
                </a:cubicBezTo>
                <a:cubicBezTo>
                  <a:pt x="216" y="513"/>
                  <a:pt x="240" y="504"/>
                  <a:pt x="260" y="491"/>
                </a:cubicBezTo>
                <a:cubicBezTo>
                  <a:pt x="260" y="438"/>
                  <a:pt x="260" y="438"/>
                  <a:pt x="260" y="438"/>
                </a:cubicBezTo>
                <a:cubicBezTo>
                  <a:pt x="116" y="438"/>
                  <a:pt x="116" y="438"/>
                  <a:pt x="116" y="438"/>
                </a:cubicBezTo>
                <a:lnTo>
                  <a:pt x="116" y="491"/>
                </a:lnTo>
                <a:close/>
                <a:moveTo>
                  <a:pt x="257" y="407"/>
                </a:moveTo>
                <a:cubicBezTo>
                  <a:pt x="257" y="296"/>
                  <a:pt x="376" y="260"/>
                  <a:pt x="367" y="149"/>
                </a:cubicBezTo>
                <a:cubicBezTo>
                  <a:pt x="361" y="79"/>
                  <a:pt x="314" y="0"/>
                  <a:pt x="188" y="0"/>
                </a:cubicBezTo>
                <a:cubicBezTo>
                  <a:pt x="62" y="0"/>
                  <a:pt x="15" y="79"/>
                  <a:pt x="9" y="149"/>
                </a:cubicBezTo>
                <a:cubicBezTo>
                  <a:pt x="0" y="260"/>
                  <a:pt x="119" y="296"/>
                  <a:pt x="119" y="407"/>
                </a:cubicBezTo>
                <a:lnTo>
                  <a:pt x="257" y="407"/>
                </a:lnTo>
                <a:close/>
                <a:moveTo>
                  <a:pt x="64" y="153"/>
                </a:moveTo>
                <a:cubicBezTo>
                  <a:pt x="69" y="86"/>
                  <a:pt x="114" y="53"/>
                  <a:pt x="188" y="53"/>
                </a:cubicBezTo>
                <a:cubicBezTo>
                  <a:pt x="262" y="53"/>
                  <a:pt x="307" y="86"/>
                  <a:pt x="312" y="153"/>
                </a:cubicBezTo>
                <a:cubicBezTo>
                  <a:pt x="315" y="189"/>
                  <a:pt x="294" y="214"/>
                  <a:pt x="266" y="253"/>
                </a:cubicBezTo>
                <a:cubicBezTo>
                  <a:pt x="245" y="283"/>
                  <a:pt x="221" y="317"/>
                  <a:pt x="209" y="362"/>
                </a:cubicBezTo>
                <a:cubicBezTo>
                  <a:pt x="167" y="362"/>
                  <a:pt x="167" y="362"/>
                  <a:pt x="167" y="362"/>
                </a:cubicBezTo>
                <a:cubicBezTo>
                  <a:pt x="155" y="317"/>
                  <a:pt x="131" y="283"/>
                  <a:pt x="110" y="253"/>
                </a:cubicBezTo>
                <a:cubicBezTo>
                  <a:pt x="82" y="213"/>
                  <a:pt x="61" y="189"/>
                  <a:pt x="64" y="15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bg-BG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9639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dirty="0">
                <a:latin typeface="Titillium Lt" panose="00000400000000000000" pitchFamily="50" charset="0"/>
              </a:rPr>
              <a:t>Disposition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95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TextBox 57"/>
          <p:cNvSpPr txBox="1"/>
          <p:nvPr/>
        </p:nvSpPr>
        <p:spPr>
          <a:xfrm>
            <a:off x="343200" y="1360800"/>
            <a:ext cx="11505600" cy="21237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Les éléments sont positionnés selon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3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axes !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Par défaut, un élément est positionné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par-dessus un élément le précédant dans le code HTML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. On utilise la propriété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Consolas" panose="020B0609020204030204" pitchFamily="49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z-index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pour modifier cet ordre :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FBA41F"/>
              </a:solidFill>
              <a:effectLst/>
              <a:uLnTx/>
              <a:uFillTx/>
              <a:latin typeface="Titillium" pitchFamily="50" charset="0"/>
              <a:ea typeface="Open Sans Condensed Light" panose="020B0306030504020204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C58C476-CE24-4861-AF33-688D010B3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790" y="914400"/>
            <a:ext cx="9144001" cy="445770"/>
          </a:xfrm>
        </p:spPr>
        <p:txBody>
          <a:bodyPr/>
          <a:lstStyle/>
          <a:p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CHEVAUCHEMENT</a:t>
            </a:r>
            <a:endParaRPr lang="en-US" dirty="0"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67B9330A-ECAE-4DA0-A56C-33E34402C045}"/>
              </a:ext>
            </a:extLst>
          </p:cNvPr>
          <p:cNvSpPr/>
          <p:nvPr/>
        </p:nvSpPr>
        <p:spPr>
          <a:xfrm>
            <a:off x="2390774" y="1960932"/>
            <a:ext cx="7410450" cy="461729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La coordonnée selon l’axe z donne l’ordre d’empilement des éléments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4D8125C3-B955-4EC4-8835-23863F2C9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205" y="3582300"/>
            <a:ext cx="7357588" cy="2608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37151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r>
              <a:rPr lang="en-US" dirty="0" err="1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Ecrire</a:t>
            </a:r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sur </a:t>
            </a:r>
            <a:r>
              <a:rPr lang="en-US" dirty="0" err="1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une</a:t>
            </a:r>
            <a:r>
              <a:rPr lang="en-US" dirty="0">
                <a:latin typeface="Titillium L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image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>
          <a:xfrm>
            <a:off x="84587" y="552194"/>
            <a:ext cx="729985" cy="465076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96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BD1E1ADE-C3F0-4A33-BD8C-A0DC48C46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862" y="1771979"/>
            <a:ext cx="10582275" cy="387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96954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" name="Group 3"/>
          <p:cNvGrpSpPr/>
          <p:nvPr/>
        </p:nvGrpSpPr>
        <p:grpSpPr>
          <a:xfrm rot="5400000">
            <a:off x="-259365" y="3624751"/>
            <a:ext cx="4483217" cy="1983288"/>
            <a:chOff x="872538" y="734861"/>
            <a:chExt cx="1991025" cy="1983288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872538" y="734861"/>
              <a:ext cx="1991025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872538" y="834025"/>
              <a:ext cx="1991025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872538" y="933189"/>
              <a:ext cx="1991025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872538" y="1032353"/>
              <a:ext cx="1991025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872538" y="1131517"/>
              <a:ext cx="1991025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872538" y="1230681"/>
              <a:ext cx="1991025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872538" y="1329845"/>
              <a:ext cx="1991025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872538" y="1429009"/>
              <a:ext cx="1991025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872538" y="1528173"/>
              <a:ext cx="1991025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872538" y="1627337"/>
              <a:ext cx="1991025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>
              <a:off x="872538" y="1726501"/>
              <a:ext cx="1991025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872538" y="1825665"/>
              <a:ext cx="1991025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872538" y="1924829"/>
              <a:ext cx="1991025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872538" y="2023993"/>
              <a:ext cx="1991025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872538" y="2123157"/>
              <a:ext cx="1991025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872538" y="2222321"/>
              <a:ext cx="1991025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872538" y="2321485"/>
              <a:ext cx="1991025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872538" y="2420649"/>
              <a:ext cx="1991025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872538" y="2519813"/>
              <a:ext cx="1991025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872538" y="2618977"/>
              <a:ext cx="1991025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>
              <a:off x="872538" y="2718149"/>
              <a:ext cx="1991025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Oval 59"/>
          <p:cNvSpPr/>
          <p:nvPr/>
        </p:nvSpPr>
        <p:spPr>
          <a:xfrm>
            <a:off x="897590" y="1171144"/>
            <a:ext cx="2211923" cy="2211923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Oval 2"/>
          <p:cNvSpPr/>
          <p:nvPr/>
        </p:nvSpPr>
        <p:spPr>
          <a:xfrm>
            <a:off x="997798" y="1273482"/>
            <a:ext cx="1986455" cy="1986455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084461" y="1732635"/>
            <a:ext cx="387638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Des questions ?</a:t>
            </a:r>
            <a:endParaRPr kumimoji="0" lang="bg-BG" sz="4400" b="0" i="0" u="none" strike="noStrike" kern="1200" cap="none" spc="0" normalizeH="0" baseline="0" noProof="0" dirty="0">
              <a:ln>
                <a:noFill/>
              </a:ln>
              <a:solidFill>
                <a:srgbClr val="FBFBFB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 864"/>
          <p:cNvSpPr>
            <a:spLocks noEditPoints="1"/>
          </p:cNvSpPr>
          <p:nvPr/>
        </p:nvSpPr>
        <p:spPr bwMode="auto">
          <a:xfrm>
            <a:off x="1714062" y="1823315"/>
            <a:ext cx="566945" cy="881533"/>
          </a:xfrm>
          <a:custGeom>
            <a:avLst/>
            <a:gdLst>
              <a:gd name="T0" fmla="*/ 253 w 296"/>
              <a:gd name="T1" fmla="*/ 31 h 461"/>
              <a:gd name="T2" fmla="*/ 143 w 296"/>
              <a:gd name="T3" fmla="*/ 0 h 461"/>
              <a:gd name="T4" fmla="*/ 58 w 296"/>
              <a:gd name="T5" fmla="*/ 22 h 461"/>
              <a:gd name="T6" fmla="*/ 0 w 296"/>
              <a:gd name="T7" fmla="*/ 140 h 461"/>
              <a:gd name="T8" fmla="*/ 84 w 296"/>
              <a:gd name="T9" fmla="*/ 140 h 461"/>
              <a:gd name="T10" fmla="*/ 98 w 296"/>
              <a:gd name="T11" fmla="*/ 93 h 461"/>
              <a:gd name="T12" fmla="*/ 146 w 296"/>
              <a:gd name="T13" fmla="*/ 71 h 461"/>
              <a:gd name="T14" fmla="*/ 194 w 296"/>
              <a:gd name="T15" fmla="*/ 89 h 461"/>
              <a:gd name="T16" fmla="*/ 207 w 296"/>
              <a:gd name="T17" fmla="*/ 129 h 461"/>
              <a:gd name="T18" fmla="*/ 193 w 296"/>
              <a:gd name="T19" fmla="*/ 165 h 461"/>
              <a:gd name="T20" fmla="*/ 176 w 296"/>
              <a:gd name="T21" fmla="*/ 182 h 461"/>
              <a:gd name="T22" fmla="*/ 110 w 296"/>
              <a:gd name="T23" fmla="*/ 235 h 461"/>
              <a:gd name="T24" fmla="*/ 96 w 296"/>
              <a:gd name="T25" fmla="*/ 299 h 461"/>
              <a:gd name="T26" fmla="*/ 104 w 296"/>
              <a:gd name="T27" fmla="*/ 305 h 461"/>
              <a:gd name="T28" fmla="*/ 170 w 296"/>
              <a:gd name="T29" fmla="*/ 305 h 461"/>
              <a:gd name="T30" fmla="*/ 178 w 296"/>
              <a:gd name="T31" fmla="*/ 298 h 461"/>
              <a:gd name="T32" fmla="*/ 181 w 296"/>
              <a:gd name="T33" fmla="*/ 276 h 461"/>
              <a:gd name="T34" fmla="*/ 206 w 296"/>
              <a:gd name="T35" fmla="*/ 245 h 461"/>
              <a:gd name="T36" fmla="*/ 230 w 296"/>
              <a:gd name="T37" fmla="*/ 229 h 461"/>
              <a:gd name="T38" fmla="*/ 275 w 296"/>
              <a:gd name="T39" fmla="*/ 189 h 461"/>
              <a:gd name="T40" fmla="*/ 296 w 296"/>
              <a:gd name="T41" fmla="*/ 125 h 461"/>
              <a:gd name="T42" fmla="*/ 253 w 296"/>
              <a:gd name="T43" fmla="*/ 31 h 461"/>
              <a:gd name="T44" fmla="*/ 141 w 296"/>
              <a:gd name="T45" fmla="*/ 356 h 461"/>
              <a:gd name="T46" fmla="*/ 87 w 296"/>
              <a:gd name="T47" fmla="*/ 407 h 461"/>
              <a:gd name="T48" fmla="*/ 138 w 296"/>
              <a:gd name="T49" fmla="*/ 460 h 461"/>
              <a:gd name="T50" fmla="*/ 193 w 296"/>
              <a:gd name="T51" fmla="*/ 410 h 461"/>
              <a:gd name="T52" fmla="*/ 141 w 296"/>
              <a:gd name="T53" fmla="*/ 356 h 4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96" h="461">
                <a:moveTo>
                  <a:pt x="253" y="31"/>
                </a:moveTo>
                <a:cubicBezTo>
                  <a:pt x="223" y="10"/>
                  <a:pt x="187" y="0"/>
                  <a:pt x="143" y="0"/>
                </a:cubicBezTo>
                <a:cubicBezTo>
                  <a:pt x="109" y="0"/>
                  <a:pt x="81" y="7"/>
                  <a:pt x="58" y="22"/>
                </a:cubicBezTo>
                <a:cubicBezTo>
                  <a:pt x="21" y="45"/>
                  <a:pt x="2" y="84"/>
                  <a:pt x="0" y="140"/>
                </a:cubicBezTo>
                <a:cubicBezTo>
                  <a:pt x="84" y="140"/>
                  <a:pt x="84" y="140"/>
                  <a:pt x="84" y="140"/>
                </a:cubicBezTo>
                <a:cubicBezTo>
                  <a:pt x="84" y="124"/>
                  <a:pt x="89" y="108"/>
                  <a:pt x="98" y="93"/>
                </a:cubicBezTo>
                <a:cubicBezTo>
                  <a:pt x="108" y="78"/>
                  <a:pt x="124" y="71"/>
                  <a:pt x="146" y="71"/>
                </a:cubicBezTo>
                <a:cubicBezTo>
                  <a:pt x="169" y="71"/>
                  <a:pt x="185" y="77"/>
                  <a:pt x="194" y="89"/>
                </a:cubicBezTo>
                <a:cubicBezTo>
                  <a:pt x="203" y="101"/>
                  <a:pt x="207" y="115"/>
                  <a:pt x="207" y="129"/>
                </a:cubicBezTo>
                <a:cubicBezTo>
                  <a:pt x="207" y="142"/>
                  <a:pt x="200" y="154"/>
                  <a:pt x="193" y="165"/>
                </a:cubicBezTo>
                <a:cubicBezTo>
                  <a:pt x="188" y="171"/>
                  <a:pt x="183" y="177"/>
                  <a:pt x="176" y="182"/>
                </a:cubicBezTo>
                <a:cubicBezTo>
                  <a:pt x="176" y="182"/>
                  <a:pt x="130" y="211"/>
                  <a:pt x="110" y="235"/>
                </a:cubicBezTo>
                <a:cubicBezTo>
                  <a:pt x="98" y="249"/>
                  <a:pt x="97" y="269"/>
                  <a:pt x="96" y="299"/>
                </a:cubicBezTo>
                <a:cubicBezTo>
                  <a:pt x="96" y="301"/>
                  <a:pt x="97" y="305"/>
                  <a:pt x="104" y="305"/>
                </a:cubicBezTo>
                <a:cubicBezTo>
                  <a:pt x="111" y="305"/>
                  <a:pt x="163" y="305"/>
                  <a:pt x="170" y="305"/>
                </a:cubicBezTo>
                <a:cubicBezTo>
                  <a:pt x="176" y="305"/>
                  <a:pt x="178" y="300"/>
                  <a:pt x="178" y="298"/>
                </a:cubicBezTo>
                <a:cubicBezTo>
                  <a:pt x="178" y="288"/>
                  <a:pt x="179" y="282"/>
                  <a:pt x="181" y="276"/>
                </a:cubicBezTo>
                <a:cubicBezTo>
                  <a:pt x="185" y="264"/>
                  <a:pt x="195" y="254"/>
                  <a:pt x="206" y="245"/>
                </a:cubicBezTo>
                <a:cubicBezTo>
                  <a:pt x="230" y="229"/>
                  <a:pt x="230" y="229"/>
                  <a:pt x="230" y="229"/>
                </a:cubicBezTo>
                <a:cubicBezTo>
                  <a:pt x="251" y="213"/>
                  <a:pt x="268" y="199"/>
                  <a:pt x="275" y="189"/>
                </a:cubicBezTo>
                <a:cubicBezTo>
                  <a:pt x="288" y="171"/>
                  <a:pt x="296" y="150"/>
                  <a:pt x="296" y="125"/>
                </a:cubicBezTo>
                <a:cubicBezTo>
                  <a:pt x="296" y="83"/>
                  <a:pt x="282" y="52"/>
                  <a:pt x="253" y="31"/>
                </a:cubicBezTo>
                <a:close/>
                <a:moveTo>
                  <a:pt x="141" y="356"/>
                </a:moveTo>
                <a:cubicBezTo>
                  <a:pt x="112" y="355"/>
                  <a:pt x="88" y="375"/>
                  <a:pt x="87" y="407"/>
                </a:cubicBezTo>
                <a:cubicBezTo>
                  <a:pt x="86" y="439"/>
                  <a:pt x="109" y="460"/>
                  <a:pt x="138" y="460"/>
                </a:cubicBezTo>
                <a:cubicBezTo>
                  <a:pt x="169" y="461"/>
                  <a:pt x="192" y="442"/>
                  <a:pt x="193" y="410"/>
                </a:cubicBezTo>
                <a:cubicBezTo>
                  <a:pt x="194" y="378"/>
                  <a:pt x="172" y="357"/>
                  <a:pt x="141" y="35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051305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-1" y="3912300"/>
            <a:ext cx="12192000" cy="294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23446"/>
            <a:ext cx="12192000" cy="3860799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2695161" y="4581737"/>
            <a:ext cx="68888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4</a:t>
            </a:r>
            <a:r>
              <a:rPr kumimoji="0" lang="en-US" sz="4000" b="0" i="0" u="none" strike="noStrike" kern="1200" cap="none" spc="0" normalizeH="0" baseline="3000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ème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 </a:t>
            </a: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partie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 Lt" panose="00000400000000000000" pitchFamily="50" charset="0"/>
                <a:ea typeface="+mn-ea"/>
                <a:cs typeface="+mn-cs"/>
              </a:rPr>
              <a:t> : Bases de JavaScript</a:t>
            </a:r>
            <a:endParaRPr kumimoji="0" lang="bg-BG" sz="4000" b="0" i="0" u="none" strike="noStrike" kern="1200" cap="none" spc="0" normalizeH="0" baseline="0" noProof="0" dirty="0">
              <a:ln>
                <a:noFill/>
              </a:ln>
              <a:solidFill>
                <a:srgbClr val="CBCBCB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6" name="Rectangle 85"/>
          <p:cNvSpPr/>
          <p:nvPr/>
        </p:nvSpPr>
        <p:spPr>
          <a:xfrm flipV="1">
            <a:off x="-1" y="3865013"/>
            <a:ext cx="12192000" cy="45719"/>
          </a:xfrm>
          <a:prstGeom prst="rect">
            <a:avLst/>
          </a:prstGeom>
          <a:solidFill>
            <a:schemeClr val="accent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591" y="258700"/>
            <a:ext cx="6076566" cy="3604351"/>
          </a:xfrm>
          <a:prstGeom prst="rect">
            <a:avLst/>
          </a:prstGeom>
        </p:spPr>
      </p:pic>
      <p:sp>
        <p:nvSpPr>
          <p:cNvPr id="15" name="Freeform 5"/>
          <p:cNvSpPr>
            <a:spLocks/>
          </p:cNvSpPr>
          <p:nvPr/>
        </p:nvSpPr>
        <p:spPr bwMode="auto">
          <a:xfrm>
            <a:off x="3380823" y="1227667"/>
            <a:ext cx="274168" cy="222935"/>
          </a:xfrm>
          <a:custGeom>
            <a:avLst/>
            <a:gdLst>
              <a:gd name="T0" fmla="*/ 1648 w 1648"/>
              <a:gd name="T1" fmla="*/ 159 h 1340"/>
              <a:gd name="T2" fmla="*/ 1454 w 1648"/>
              <a:gd name="T3" fmla="*/ 212 h 1340"/>
              <a:gd name="T4" fmla="*/ 1602 w 1648"/>
              <a:gd name="T5" fmla="*/ 25 h 1340"/>
              <a:gd name="T6" fmla="*/ 1388 w 1648"/>
              <a:gd name="T7" fmla="*/ 107 h 1340"/>
              <a:gd name="T8" fmla="*/ 1141 w 1648"/>
              <a:gd name="T9" fmla="*/ 0 h 1340"/>
              <a:gd name="T10" fmla="*/ 812 w 1648"/>
              <a:gd name="T11" fmla="*/ 416 h 1340"/>
              <a:gd name="T12" fmla="*/ 115 w 1648"/>
              <a:gd name="T13" fmla="*/ 62 h 1340"/>
              <a:gd name="T14" fmla="*/ 219 w 1648"/>
              <a:gd name="T15" fmla="*/ 514 h 1340"/>
              <a:gd name="T16" fmla="*/ 66 w 1648"/>
              <a:gd name="T17" fmla="*/ 471 h 1340"/>
              <a:gd name="T18" fmla="*/ 337 w 1648"/>
              <a:gd name="T19" fmla="*/ 807 h 1340"/>
              <a:gd name="T20" fmla="*/ 185 w 1648"/>
              <a:gd name="T21" fmla="*/ 813 h 1340"/>
              <a:gd name="T22" fmla="*/ 501 w 1648"/>
              <a:gd name="T23" fmla="*/ 1048 h 1340"/>
              <a:gd name="T24" fmla="*/ 0 w 1648"/>
              <a:gd name="T25" fmla="*/ 1188 h 1340"/>
              <a:gd name="T26" fmla="*/ 518 w 1648"/>
              <a:gd name="T27" fmla="*/ 1340 h 1340"/>
              <a:gd name="T28" fmla="*/ 1479 w 1648"/>
              <a:gd name="T29" fmla="*/ 334 h 1340"/>
              <a:gd name="T30" fmla="*/ 1648 w 1648"/>
              <a:gd name="T31" fmla="*/ 159 h 1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648" h="1340">
                <a:moveTo>
                  <a:pt x="1648" y="159"/>
                </a:moveTo>
                <a:cubicBezTo>
                  <a:pt x="1587" y="186"/>
                  <a:pt x="1522" y="204"/>
                  <a:pt x="1454" y="212"/>
                </a:cubicBezTo>
                <a:cubicBezTo>
                  <a:pt x="1524" y="170"/>
                  <a:pt x="1577" y="104"/>
                  <a:pt x="1602" y="25"/>
                </a:cubicBezTo>
                <a:cubicBezTo>
                  <a:pt x="1537" y="64"/>
                  <a:pt x="1465" y="92"/>
                  <a:pt x="1388" y="107"/>
                </a:cubicBezTo>
                <a:cubicBezTo>
                  <a:pt x="1326" y="41"/>
                  <a:pt x="1238" y="0"/>
                  <a:pt x="1141" y="0"/>
                </a:cubicBezTo>
                <a:cubicBezTo>
                  <a:pt x="923" y="0"/>
                  <a:pt x="762" y="204"/>
                  <a:pt x="812" y="416"/>
                </a:cubicBezTo>
                <a:cubicBezTo>
                  <a:pt x="531" y="401"/>
                  <a:pt x="281" y="267"/>
                  <a:pt x="115" y="62"/>
                </a:cubicBezTo>
                <a:cubicBezTo>
                  <a:pt x="26" y="214"/>
                  <a:pt x="69" y="413"/>
                  <a:pt x="219" y="514"/>
                </a:cubicBezTo>
                <a:cubicBezTo>
                  <a:pt x="164" y="512"/>
                  <a:pt x="112" y="497"/>
                  <a:pt x="66" y="471"/>
                </a:cubicBezTo>
                <a:cubicBezTo>
                  <a:pt x="63" y="628"/>
                  <a:pt x="175" y="774"/>
                  <a:pt x="337" y="807"/>
                </a:cubicBezTo>
                <a:cubicBezTo>
                  <a:pt x="290" y="820"/>
                  <a:pt x="238" y="823"/>
                  <a:pt x="185" y="813"/>
                </a:cubicBezTo>
                <a:cubicBezTo>
                  <a:pt x="228" y="947"/>
                  <a:pt x="353" y="1045"/>
                  <a:pt x="501" y="1048"/>
                </a:cubicBezTo>
                <a:cubicBezTo>
                  <a:pt x="358" y="1159"/>
                  <a:pt x="179" y="1209"/>
                  <a:pt x="0" y="1188"/>
                </a:cubicBezTo>
                <a:cubicBezTo>
                  <a:pt x="150" y="1284"/>
                  <a:pt x="327" y="1340"/>
                  <a:pt x="518" y="1340"/>
                </a:cubicBezTo>
                <a:cubicBezTo>
                  <a:pt x="1146" y="1340"/>
                  <a:pt x="1501" y="809"/>
                  <a:pt x="1479" y="334"/>
                </a:cubicBezTo>
                <a:cubicBezTo>
                  <a:pt x="1545" y="286"/>
                  <a:pt x="1603" y="227"/>
                  <a:pt x="1648" y="15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9"/>
          <p:cNvSpPr>
            <a:spLocks noEditPoints="1"/>
          </p:cNvSpPr>
          <p:nvPr/>
        </p:nvSpPr>
        <p:spPr bwMode="auto">
          <a:xfrm>
            <a:off x="2811005" y="2472636"/>
            <a:ext cx="233924" cy="229791"/>
          </a:xfrm>
          <a:custGeom>
            <a:avLst/>
            <a:gdLst>
              <a:gd name="T0" fmla="*/ 1648 w 1648"/>
              <a:gd name="T1" fmla="*/ 349 h 1616"/>
              <a:gd name="T2" fmla="*/ 1430 w 1648"/>
              <a:gd name="T3" fmla="*/ 349 h 1616"/>
              <a:gd name="T4" fmla="*/ 1430 w 1648"/>
              <a:gd name="T5" fmla="*/ 568 h 1616"/>
              <a:gd name="T6" fmla="*/ 1320 w 1648"/>
              <a:gd name="T7" fmla="*/ 568 h 1616"/>
              <a:gd name="T8" fmla="*/ 1320 w 1648"/>
              <a:gd name="T9" fmla="*/ 349 h 1616"/>
              <a:gd name="T10" fmla="*/ 1102 w 1648"/>
              <a:gd name="T11" fmla="*/ 349 h 1616"/>
              <a:gd name="T12" fmla="*/ 1102 w 1648"/>
              <a:gd name="T13" fmla="*/ 240 h 1616"/>
              <a:gd name="T14" fmla="*/ 1320 w 1648"/>
              <a:gd name="T15" fmla="*/ 240 h 1616"/>
              <a:gd name="T16" fmla="*/ 1320 w 1648"/>
              <a:gd name="T17" fmla="*/ 22 h 1616"/>
              <a:gd name="T18" fmla="*/ 1430 w 1648"/>
              <a:gd name="T19" fmla="*/ 22 h 1616"/>
              <a:gd name="T20" fmla="*/ 1430 w 1648"/>
              <a:gd name="T21" fmla="*/ 240 h 1616"/>
              <a:gd name="T22" fmla="*/ 1648 w 1648"/>
              <a:gd name="T23" fmla="*/ 240 h 1616"/>
              <a:gd name="T24" fmla="*/ 1648 w 1648"/>
              <a:gd name="T25" fmla="*/ 349 h 1616"/>
              <a:gd name="T26" fmla="*/ 1030 w 1648"/>
              <a:gd name="T27" fmla="*/ 1253 h 1616"/>
              <a:gd name="T28" fmla="*/ 505 w 1648"/>
              <a:gd name="T29" fmla="*/ 1616 h 1616"/>
              <a:gd name="T30" fmla="*/ 0 w 1648"/>
              <a:gd name="T31" fmla="*/ 1298 h 1616"/>
              <a:gd name="T32" fmla="*/ 553 w 1648"/>
              <a:gd name="T33" fmla="*/ 944 h 1616"/>
              <a:gd name="T34" fmla="*/ 510 w 1648"/>
              <a:gd name="T35" fmla="*/ 728 h 1616"/>
              <a:gd name="T36" fmla="*/ 107 w 1648"/>
              <a:gd name="T37" fmla="*/ 372 h 1616"/>
              <a:gd name="T38" fmla="*/ 547 w 1648"/>
              <a:gd name="T39" fmla="*/ 0 h 1616"/>
              <a:gd name="T40" fmla="*/ 1021 w 1648"/>
              <a:gd name="T41" fmla="*/ 0 h 1616"/>
              <a:gd name="T42" fmla="*/ 915 w 1648"/>
              <a:gd name="T43" fmla="*/ 111 h 1616"/>
              <a:gd name="T44" fmla="*/ 791 w 1648"/>
              <a:gd name="T45" fmla="*/ 111 h 1616"/>
              <a:gd name="T46" fmla="*/ 925 w 1648"/>
              <a:gd name="T47" fmla="*/ 379 h 1616"/>
              <a:gd name="T48" fmla="*/ 785 w 1648"/>
              <a:gd name="T49" fmla="*/ 632 h 1616"/>
              <a:gd name="T50" fmla="*/ 830 w 1648"/>
              <a:gd name="T51" fmla="*/ 919 h 1616"/>
              <a:gd name="T52" fmla="*/ 1030 w 1648"/>
              <a:gd name="T53" fmla="*/ 1253 h 1616"/>
              <a:gd name="T54" fmla="*/ 735 w 1648"/>
              <a:gd name="T55" fmla="*/ 386 h 1616"/>
              <a:gd name="T56" fmla="*/ 476 w 1648"/>
              <a:gd name="T57" fmla="*/ 77 h 1616"/>
              <a:gd name="T58" fmla="*/ 285 w 1648"/>
              <a:gd name="T59" fmla="*/ 369 h 1616"/>
              <a:gd name="T60" fmla="*/ 556 w 1648"/>
              <a:gd name="T61" fmla="*/ 658 h 1616"/>
              <a:gd name="T62" fmla="*/ 735 w 1648"/>
              <a:gd name="T63" fmla="*/ 386 h 1616"/>
              <a:gd name="T64" fmla="*/ 867 w 1648"/>
              <a:gd name="T65" fmla="*/ 1270 h 1616"/>
              <a:gd name="T66" fmla="*/ 530 w 1648"/>
              <a:gd name="T67" fmla="*/ 1001 h 1616"/>
              <a:gd name="T68" fmla="*/ 178 w 1648"/>
              <a:gd name="T69" fmla="*/ 1262 h 1616"/>
              <a:gd name="T70" fmla="*/ 506 w 1648"/>
              <a:gd name="T71" fmla="*/ 1527 h 1616"/>
              <a:gd name="T72" fmla="*/ 867 w 1648"/>
              <a:gd name="T73" fmla="*/ 1270 h 16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648" h="1616">
                <a:moveTo>
                  <a:pt x="1648" y="349"/>
                </a:moveTo>
                <a:cubicBezTo>
                  <a:pt x="1430" y="349"/>
                  <a:pt x="1430" y="349"/>
                  <a:pt x="1430" y="349"/>
                </a:cubicBezTo>
                <a:cubicBezTo>
                  <a:pt x="1430" y="568"/>
                  <a:pt x="1430" y="568"/>
                  <a:pt x="1430" y="568"/>
                </a:cubicBezTo>
                <a:cubicBezTo>
                  <a:pt x="1320" y="568"/>
                  <a:pt x="1320" y="568"/>
                  <a:pt x="1320" y="568"/>
                </a:cubicBezTo>
                <a:cubicBezTo>
                  <a:pt x="1320" y="349"/>
                  <a:pt x="1320" y="349"/>
                  <a:pt x="1320" y="349"/>
                </a:cubicBezTo>
                <a:cubicBezTo>
                  <a:pt x="1102" y="349"/>
                  <a:pt x="1102" y="349"/>
                  <a:pt x="1102" y="349"/>
                </a:cubicBezTo>
                <a:cubicBezTo>
                  <a:pt x="1102" y="240"/>
                  <a:pt x="1102" y="240"/>
                  <a:pt x="1102" y="240"/>
                </a:cubicBezTo>
                <a:cubicBezTo>
                  <a:pt x="1320" y="240"/>
                  <a:pt x="1320" y="240"/>
                  <a:pt x="1320" y="240"/>
                </a:cubicBezTo>
                <a:cubicBezTo>
                  <a:pt x="1320" y="22"/>
                  <a:pt x="1320" y="22"/>
                  <a:pt x="1320" y="22"/>
                </a:cubicBezTo>
                <a:cubicBezTo>
                  <a:pt x="1430" y="22"/>
                  <a:pt x="1430" y="22"/>
                  <a:pt x="1430" y="22"/>
                </a:cubicBezTo>
                <a:cubicBezTo>
                  <a:pt x="1430" y="240"/>
                  <a:pt x="1430" y="240"/>
                  <a:pt x="1430" y="240"/>
                </a:cubicBezTo>
                <a:cubicBezTo>
                  <a:pt x="1648" y="240"/>
                  <a:pt x="1648" y="240"/>
                  <a:pt x="1648" y="240"/>
                </a:cubicBezTo>
                <a:lnTo>
                  <a:pt x="1648" y="349"/>
                </a:lnTo>
                <a:close/>
                <a:moveTo>
                  <a:pt x="1030" y="1253"/>
                </a:moveTo>
                <a:cubicBezTo>
                  <a:pt x="1030" y="1417"/>
                  <a:pt x="881" y="1616"/>
                  <a:pt x="505" y="1616"/>
                </a:cubicBezTo>
                <a:cubicBezTo>
                  <a:pt x="229" y="1616"/>
                  <a:pt x="0" y="1498"/>
                  <a:pt x="0" y="1298"/>
                </a:cubicBezTo>
                <a:cubicBezTo>
                  <a:pt x="0" y="1144"/>
                  <a:pt x="98" y="944"/>
                  <a:pt x="553" y="944"/>
                </a:cubicBezTo>
                <a:cubicBezTo>
                  <a:pt x="486" y="889"/>
                  <a:pt x="469" y="812"/>
                  <a:pt x="510" y="728"/>
                </a:cubicBezTo>
                <a:cubicBezTo>
                  <a:pt x="244" y="728"/>
                  <a:pt x="107" y="571"/>
                  <a:pt x="107" y="372"/>
                </a:cubicBezTo>
                <a:cubicBezTo>
                  <a:pt x="107" y="177"/>
                  <a:pt x="252" y="0"/>
                  <a:pt x="547" y="0"/>
                </a:cubicBezTo>
                <a:cubicBezTo>
                  <a:pt x="622" y="0"/>
                  <a:pt x="1021" y="0"/>
                  <a:pt x="1021" y="0"/>
                </a:cubicBezTo>
                <a:cubicBezTo>
                  <a:pt x="915" y="111"/>
                  <a:pt x="915" y="111"/>
                  <a:pt x="915" y="111"/>
                </a:cubicBezTo>
                <a:cubicBezTo>
                  <a:pt x="791" y="111"/>
                  <a:pt x="791" y="111"/>
                  <a:pt x="791" y="111"/>
                </a:cubicBezTo>
                <a:cubicBezTo>
                  <a:pt x="879" y="161"/>
                  <a:pt x="925" y="265"/>
                  <a:pt x="925" y="379"/>
                </a:cubicBezTo>
                <a:cubicBezTo>
                  <a:pt x="925" y="483"/>
                  <a:pt x="868" y="568"/>
                  <a:pt x="785" y="632"/>
                </a:cubicBezTo>
                <a:cubicBezTo>
                  <a:pt x="639" y="745"/>
                  <a:pt x="677" y="808"/>
                  <a:pt x="830" y="919"/>
                </a:cubicBezTo>
                <a:cubicBezTo>
                  <a:pt x="980" y="1032"/>
                  <a:pt x="1030" y="1120"/>
                  <a:pt x="1030" y="1253"/>
                </a:cubicBezTo>
                <a:close/>
                <a:moveTo>
                  <a:pt x="735" y="386"/>
                </a:moveTo>
                <a:cubicBezTo>
                  <a:pt x="713" y="218"/>
                  <a:pt x="604" y="81"/>
                  <a:pt x="476" y="77"/>
                </a:cubicBezTo>
                <a:cubicBezTo>
                  <a:pt x="349" y="73"/>
                  <a:pt x="263" y="201"/>
                  <a:pt x="285" y="369"/>
                </a:cubicBezTo>
                <a:cubicBezTo>
                  <a:pt x="307" y="537"/>
                  <a:pt x="428" y="654"/>
                  <a:pt x="556" y="658"/>
                </a:cubicBezTo>
                <a:cubicBezTo>
                  <a:pt x="684" y="661"/>
                  <a:pt x="757" y="553"/>
                  <a:pt x="735" y="386"/>
                </a:cubicBezTo>
                <a:close/>
                <a:moveTo>
                  <a:pt x="867" y="1270"/>
                </a:moveTo>
                <a:cubicBezTo>
                  <a:pt x="867" y="1132"/>
                  <a:pt x="741" y="1001"/>
                  <a:pt x="530" y="1001"/>
                </a:cubicBezTo>
                <a:cubicBezTo>
                  <a:pt x="340" y="998"/>
                  <a:pt x="178" y="1121"/>
                  <a:pt x="178" y="1262"/>
                </a:cubicBezTo>
                <a:cubicBezTo>
                  <a:pt x="178" y="1407"/>
                  <a:pt x="316" y="1527"/>
                  <a:pt x="506" y="1527"/>
                </a:cubicBezTo>
                <a:cubicBezTo>
                  <a:pt x="749" y="1527"/>
                  <a:pt x="867" y="1414"/>
                  <a:pt x="867" y="127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 13"/>
          <p:cNvSpPr>
            <a:spLocks noEditPoints="1"/>
          </p:cNvSpPr>
          <p:nvPr/>
        </p:nvSpPr>
        <p:spPr bwMode="auto">
          <a:xfrm>
            <a:off x="6031027" y="3201665"/>
            <a:ext cx="270265" cy="270742"/>
          </a:xfrm>
          <a:custGeom>
            <a:avLst/>
            <a:gdLst>
              <a:gd name="T0" fmla="*/ 403 w 1648"/>
              <a:gd name="T1" fmla="*/ 203 h 1648"/>
              <a:gd name="T2" fmla="*/ 202 w 1648"/>
              <a:gd name="T3" fmla="*/ 405 h 1648"/>
              <a:gd name="T4" fmla="*/ 0 w 1648"/>
              <a:gd name="T5" fmla="*/ 203 h 1648"/>
              <a:gd name="T6" fmla="*/ 202 w 1648"/>
              <a:gd name="T7" fmla="*/ 0 h 1648"/>
              <a:gd name="T8" fmla="*/ 403 w 1648"/>
              <a:gd name="T9" fmla="*/ 203 h 1648"/>
              <a:gd name="T10" fmla="*/ 373 w 1648"/>
              <a:gd name="T11" fmla="*/ 549 h 1648"/>
              <a:gd name="T12" fmla="*/ 33 w 1648"/>
              <a:gd name="T13" fmla="*/ 549 h 1648"/>
              <a:gd name="T14" fmla="*/ 33 w 1648"/>
              <a:gd name="T15" fmla="*/ 1648 h 1648"/>
              <a:gd name="T16" fmla="*/ 373 w 1648"/>
              <a:gd name="T17" fmla="*/ 1648 h 1648"/>
              <a:gd name="T18" fmla="*/ 373 w 1648"/>
              <a:gd name="T19" fmla="*/ 549 h 1648"/>
              <a:gd name="T20" fmla="*/ 917 w 1648"/>
              <a:gd name="T21" fmla="*/ 549 h 1648"/>
              <a:gd name="T22" fmla="*/ 591 w 1648"/>
              <a:gd name="T23" fmla="*/ 549 h 1648"/>
              <a:gd name="T24" fmla="*/ 591 w 1648"/>
              <a:gd name="T25" fmla="*/ 1648 h 1648"/>
              <a:gd name="T26" fmla="*/ 917 w 1648"/>
              <a:gd name="T27" fmla="*/ 1648 h 1648"/>
              <a:gd name="T28" fmla="*/ 917 w 1648"/>
              <a:gd name="T29" fmla="*/ 1071 h 1648"/>
              <a:gd name="T30" fmla="*/ 1124 w 1648"/>
              <a:gd name="T31" fmla="*/ 825 h 1648"/>
              <a:gd name="T32" fmla="*/ 1309 w 1648"/>
              <a:gd name="T33" fmla="*/ 1071 h 1648"/>
              <a:gd name="T34" fmla="*/ 1309 w 1648"/>
              <a:gd name="T35" fmla="*/ 1648 h 1648"/>
              <a:gd name="T36" fmla="*/ 1648 w 1648"/>
              <a:gd name="T37" fmla="*/ 1648 h 1648"/>
              <a:gd name="T38" fmla="*/ 1648 w 1648"/>
              <a:gd name="T39" fmla="*/ 952 h 1648"/>
              <a:gd name="T40" fmla="*/ 1248 w 1648"/>
              <a:gd name="T41" fmla="*/ 516 h 1648"/>
              <a:gd name="T42" fmla="*/ 917 w 1648"/>
              <a:gd name="T43" fmla="*/ 697 h 1648"/>
              <a:gd name="T44" fmla="*/ 917 w 1648"/>
              <a:gd name="T45" fmla="*/ 549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48" h="1648">
                <a:moveTo>
                  <a:pt x="403" y="203"/>
                </a:moveTo>
                <a:cubicBezTo>
                  <a:pt x="403" y="315"/>
                  <a:pt x="313" y="405"/>
                  <a:pt x="202" y="405"/>
                </a:cubicBezTo>
                <a:cubicBezTo>
                  <a:pt x="90" y="405"/>
                  <a:pt x="0" y="315"/>
                  <a:pt x="0" y="203"/>
                </a:cubicBezTo>
                <a:cubicBezTo>
                  <a:pt x="0" y="91"/>
                  <a:pt x="90" y="0"/>
                  <a:pt x="202" y="0"/>
                </a:cubicBezTo>
                <a:cubicBezTo>
                  <a:pt x="313" y="0"/>
                  <a:pt x="403" y="91"/>
                  <a:pt x="403" y="203"/>
                </a:cubicBezTo>
                <a:close/>
                <a:moveTo>
                  <a:pt x="373" y="549"/>
                </a:moveTo>
                <a:cubicBezTo>
                  <a:pt x="33" y="549"/>
                  <a:pt x="33" y="549"/>
                  <a:pt x="33" y="549"/>
                </a:cubicBezTo>
                <a:cubicBezTo>
                  <a:pt x="33" y="1648"/>
                  <a:pt x="33" y="1648"/>
                  <a:pt x="33" y="1648"/>
                </a:cubicBezTo>
                <a:cubicBezTo>
                  <a:pt x="373" y="1648"/>
                  <a:pt x="373" y="1648"/>
                  <a:pt x="373" y="1648"/>
                </a:cubicBezTo>
                <a:lnTo>
                  <a:pt x="373" y="549"/>
                </a:lnTo>
                <a:close/>
                <a:moveTo>
                  <a:pt x="917" y="549"/>
                </a:moveTo>
                <a:cubicBezTo>
                  <a:pt x="591" y="549"/>
                  <a:pt x="591" y="549"/>
                  <a:pt x="591" y="549"/>
                </a:cubicBezTo>
                <a:cubicBezTo>
                  <a:pt x="591" y="1648"/>
                  <a:pt x="591" y="1648"/>
                  <a:pt x="591" y="1648"/>
                </a:cubicBezTo>
                <a:cubicBezTo>
                  <a:pt x="917" y="1648"/>
                  <a:pt x="917" y="1648"/>
                  <a:pt x="917" y="1648"/>
                </a:cubicBezTo>
                <a:cubicBezTo>
                  <a:pt x="917" y="1648"/>
                  <a:pt x="917" y="1240"/>
                  <a:pt x="917" y="1071"/>
                </a:cubicBezTo>
                <a:cubicBezTo>
                  <a:pt x="917" y="917"/>
                  <a:pt x="988" y="825"/>
                  <a:pt x="1124" y="825"/>
                </a:cubicBezTo>
                <a:cubicBezTo>
                  <a:pt x="1249" y="825"/>
                  <a:pt x="1309" y="913"/>
                  <a:pt x="1309" y="1071"/>
                </a:cubicBezTo>
                <a:cubicBezTo>
                  <a:pt x="1309" y="1229"/>
                  <a:pt x="1309" y="1648"/>
                  <a:pt x="1309" y="1648"/>
                </a:cubicBezTo>
                <a:cubicBezTo>
                  <a:pt x="1648" y="1648"/>
                  <a:pt x="1648" y="1648"/>
                  <a:pt x="1648" y="1648"/>
                </a:cubicBezTo>
                <a:cubicBezTo>
                  <a:pt x="1648" y="1648"/>
                  <a:pt x="1648" y="1247"/>
                  <a:pt x="1648" y="952"/>
                </a:cubicBezTo>
                <a:cubicBezTo>
                  <a:pt x="1648" y="658"/>
                  <a:pt x="1481" y="516"/>
                  <a:pt x="1248" y="516"/>
                </a:cubicBezTo>
                <a:cubicBezTo>
                  <a:pt x="1015" y="516"/>
                  <a:pt x="917" y="697"/>
                  <a:pt x="917" y="697"/>
                </a:cubicBezTo>
                <a:cubicBezTo>
                  <a:pt x="917" y="549"/>
                  <a:pt x="917" y="549"/>
                  <a:pt x="917" y="54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4718823" y="208477"/>
            <a:ext cx="121252" cy="262421"/>
          </a:xfrm>
          <a:custGeom>
            <a:avLst/>
            <a:gdLst>
              <a:gd name="T0" fmla="*/ 172 w 760"/>
              <a:gd name="T1" fmla="*/ 539 h 1648"/>
              <a:gd name="T2" fmla="*/ 0 w 760"/>
              <a:gd name="T3" fmla="*/ 539 h 1648"/>
              <a:gd name="T4" fmla="*/ 0 w 760"/>
              <a:gd name="T5" fmla="*/ 820 h 1648"/>
              <a:gd name="T6" fmla="*/ 172 w 760"/>
              <a:gd name="T7" fmla="*/ 820 h 1648"/>
              <a:gd name="T8" fmla="*/ 172 w 760"/>
              <a:gd name="T9" fmla="*/ 1648 h 1648"/>
              <a:gd name="T10" fmla="*/ 504 w 760"/>
              <a:gd name="T11" fmla="*/ 1648 h 1648"/>
              <a:gd name="T12" fmla="*/ 504 w 760"/>
              <a:gd name="T13" fmla="*/ 817 h 1648"/>
              <a:gd name="T14" fmla="*/ 736 w 760"/>
              <a:gd name="T15" fmla="*/ 817 h 1648"/>
              <a:gd name="T16" fmla="*/ 760 w 760"/>
              <a:gd name="T17" fmla="*/ 539 h 1648"/>
              <a:gd name="T18" fmla="*/ 504 w 760"/>
              <a:gd name="T19" fmla="*/ 539 h 1648"/>
              <a:gd name="T20" fmla="*/ 504 w 760"/>
              <a:gd name="T21" fmla="*/ 380 h 1648"/>
              <a:gd name="T22" fmla="*/ 581 w 760"/>
              <a:gd name="T23" fmla="*/ 289 h 1648"/>
              <a:gd name="T24" fmla="*/ 760 w 760"/>
              <a:gd name="T25" fmla="*/ 289 h 1648"/>
              <a:gd name="T26" fmla="*/ 760 w 760"/>
              <a:gd name="T27" fmla="*/ 0 h 1648"/>
              <a:gd name="T28" fmla="*/ 531 w 760"/>
              <a:gd name="T29" fmla="*/ 0 h 1648"/>
              <a:gd name="T30" fmla="*/ 172 w 760"/>
              <a:gd name="T31" fmla="*/ 317 h 1648"/>
              <a:gd name="T32" fmla="*/ 172 w 760"/>
              <a:gd name="T33" fmla="*/ 539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760" h="1648">
                <a:moveTo>
                  <a:pt x="172" y="539"/>
                </a:moveTo>
                <a:cubicBezTo>
                  <a:pt x="0" y="539"/>
                  <a:pt x="0" y="539"/>
                  <a:pt x="0" y="539"/>
                </a:cubicBezTo>
                <a:cubicBezTo>
                  <a:pt x="0" y="820"/>
                  <a:pt x="0" y="820"/>
                  <a:pt x="0" y="820"/>
                </a:cubicBezTo>
                <a:cubicBezTo>
                  <a:pt x="172" y="820"/>
                  <a:pt x="172" y="820"/>
                  <a:pt x="172" y="820"/>
                </a:cubicBezTo>
                <a:cubicBezTo>
                  <a:pt x="172" y="1648"/>
                  <a:pt x="172" y="1648"/>
                  <a:pt x="172" y="1648"/>
                </a:cubicBezTo>
                <a:cubicBezTo>
                  <a:pt x="504" y="1648"/>
                  <a:pt x="504" y="1648"/>
                  <a:pt x="504" y="1648"/>
                </a:cubicBezTo>
                <a:cubicBezTo>
                  <a:pt x="504" y="817"/>
                  <a:pt x="504" y="817"/>
                  <a:pt x="504" y="817"/>
                </a:cubicBezTo>
                <a:cubicBezTo>
                  <a:pt x="736" y="817"/>
                  <a:pt x="736" y="817"/>
                  <a:pt x="736" y="817"/>
                </a:cubicBezTo>
                <a:cubicBezTo>
                  <a:pt x="760" y="539"/>
                  <a:pt x="760" y="539"/>
                  <a:pt x="760" y="539"/>
                </a:cubicBezTo>
                <a:cubicBezTo>
                  <a:pt x="504" y="539"/>
                  <a:pt x="504" y="539"/>
                  <a:pt x="504" y="539"/>
                </a:cubicBezTo>
                <a:cubicBezTo>
                  <a:pt x="504" y="539"/>
                  <a:pt x="504" y="435"/>
                  <a:pt x="504" y="380"/>
                </a:cubicBezTo>
                <a:cubicBezTo>
                  <a:pt x="504" y="315"/>
                  <a:pt x="517" y="289"/>
                  <a:pt x="581" y="289"/>
                </a:cubicBezTo>
                <a:cubicBezTo>
                  <a:pt x="632" y="289"/>
                  <a:pt x="760" y="289"/>
                  <a:pt x="760" y="289"/>
                </a:cubicBezTo>
                <a:cubicBezTo>
                  <a:pt x="760" y="0"/>
                  <a:pt x="760" y="0"/>
                  <a:pt x="760" y="0"/>
                </a:cubicBezTo>
                <a:cubicBezTo>
                  <a:pt x="760" y="0"/>
                  <a:pt x="571" y="0"/>
                  <a:pt x="531" y="0"/>
                </a:cubicBezTo>
                <a:cubicBezTo>
                  <a:pt x="284" y="0"/>
                  <a:pt x="172" y="109"/>
                  <a:pt x="172" y="317"/>
                </a:cubicBezTo>
                <a:cubicBezTo>
                  <a:pt x="172" y="498"/>
                  <a:pt x="172" y="539"/>
                  <a:pt x="172" y="53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reeform 5"/>
          <p:cNvSpPr>
            <a:spLocks/>
          </p:cNvSpPr>
          <p:nvPr/>
        </p:nvSpPr>
        <p:spPr bwMode="auto">
          <a:xfrm>
            <a:off x="8156518" y="753221"/>
            <a:ext cx="258277" cy="229713"/>
          </a:xfrm>
          <a:custGeom>
            <a:avLst/>
            <a:gdLst>
              <a:gd name="T0" fmla="*/ 1413 w 1715"/>
              <a:gd name="T1" fmla="*/ 65 h 1525"/>
              <a:gd name="T2" fmla="*/ 1392 w 1715"/>
              <a:gd name="T3" fmla="*/ 378 h 1525"/>
              <a:gd name="T4" fmla="*/ 1448 w 1715"/>
              <a:gd name="T5" fmla="*/ 784 h 1525"/>
              <a:gd name="T6" fmla="*/ 1328 w 1715"/>
              <a:gd name="T7" fmla="*/ 1184 h 1525"/>
              <a:gd name="T8" fmla="*/ 1024 w 1715"/>
              <a:gd name="T9" fmla="*/ 281 h 1525"/>
              <a:gd name="T10" fmla="*/ 1122 w 1715"/>
              <a:gd name="T11" fmla="*/ 273 h 1525"/>
              <a:gd name="T12" fmla="*/ 1151 w 1715"/>
              <a:gd name="T13" fmla="*/ 233 h 1525"/>
              <a:gd name="T14" fmla="*/ 1111 w 1715"/>
              <a:gd name="T15" fmla="*/ 205 h 1525"/>
              <a:gd name="T16" fmla="*/ 891 w 1715"/>
              <a:gd name="T17" fmla="*/ 213 h 1525"/>
              <a:gd name="T18" fmla="*/ 675 w 1715"/>
              <a:gd name="T19" fmla="*/ 205 h 1525"/>
              <a:gd name="T20" fmla="*/ 634 w 1715"/>
              <a:gd name="T21" fmla="*/ 229 h 1525"/>
              <a:gd name="T22" fmla="*/ 661 w 1715"/>
              <a:gd name="T23" fmla="*/ 273 h 1525"/>
              <a:gd name="T24" fmla="*/ 752 w 1715"/>
              <a:gd name="T25" fmla="*/ 281 h 1525"/>
              <a:gd name="T26" fmla="*/ 883 w 1715"/>
              <a:gd name="T27" fmla="*/ 639 h 1525"/>
              <a:gd name="T28" fmla="*/ 698 w 1715"/>
              <a:gd name="T29" fmla="*/ 1188 h 1525"/>
              <a:gd name="T30" fmla="*/ 394 w 1715"/>
              <a:gd name="T31" fmla="*/ 281 h 1525"/>
              <a:gd name="T32" fmla="*/ 492 w 1715"/>
              <a:gd name="T33" fmla="*/ 273 h 1525"/>
              <a:gd name="T34" fmla="*/ 521 w 1715"/>
              <a:gd name="T35" fmla="*/ 233 h 1525"/>
              <a:gd name="T36" fmla="*/ 481 w 1715"/>
              <a:gd name="T37" fmla="*/ 205 h 1525"/>
              <a:gd name="T38" fmla="*/ 261 w 1715"/>
              <a:gd name="T39" fmla="*/ 213 h 1525"/>
              <a:gd name="T40" fmla="*/ 45 w 1715"/>
              <a:gd name="T41" fmla="*/ 205 h 1525"/>
              <a:gd name="T42" fmla="*/ 4 w 1715"/>
              <a:gd name="T43" fmla="*/ 229 h 1525"/>
              <a:gd name="T44" fmla="*/ 30 w 1715"/>
              <a:gd name="T45" fmla="*/ 273 h 1525"/>
              <a:gd name="T46" fmla="*/ 122 w 1715"/>
              <a:gd name="T47" fmla="*/ 281 h 1525"/>
              <a:gd name="T48" fmla="*/ 549 w 1715"/>
              <a:gd name="T49" fmla="*/ 1450 h 1525"/>
              <a:gd name="T50" fmla="*/ 685 w 1715"/>
              <a:gd name="T51" fmla="*/ 1448 h 1525"/>
              <a:gd name="T52" fmla="*/ 924 w 1715"/>
              <a:gd name="T53" fmla="*/ 751 h 1525"/>
              <a:gd name="T54" fmla="*/ 1179 w 1715"/>
              <a:gd name="T55" fmla="*/ 1450 h 1525"/>
              <a:gd name="T56" fmla="*/ 1315 w 1715"/>
              <a:gd name="T57" fmla="*/ 1448 h 1525"/>
              <a:gd name="T58" fmla="*/ 1607 w 1715"/>
              <a:gd name="T59" fmla="*/ 608 h 1525"/>
              <a:gd name="T60" fmla="*/ 1413 w 1715"/>
              <a:gd name="T61" fmla="*/ 65 h 1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715" h="1525">
                <a:moveTo>
                  <a:pt x="1413" y="65"/>
                </a:moveTo>
                <a:cubicBezTo>
                  <a:pt x="1362" y="82"/>
                  <a:pt x="1253" y="188"/>
                  <a:pt x="1392" y="378"/>
                </a:cubicBezTo>
                <a:cubicBezTo>
                  <a:pt x="1530" y="568"/>
                  <a:pt x="1448" y="784"/>
                  <a:pt x="1448" y="784"/>
                </a:cubicBezTo>
                <a:cubicBezTo>
                  <a:pt x="1328" y="1184"/>
                  <a:pt x="1328" y="1184"/>
                  <a:pt x="1328" y="1184"/>
                </a:cubicBezTo>
                <a:cubicBezTo>
                  <a:pt x="1024" y="281"/>
                  <a:pt x="1024" y="281"/>
                  <a:pt x="1024" y="281"/>
                </a:cubicBezTo>
                <a:cubicBezTo>
                  <a:pt x="1024" y="281"/>
                  <a:pt x="1110" y="275"/>
                  <a:pt x="1122" y="273"/>
                </a:cubicBezTo>
                <a:cubicBezTo>
                  <a:pt x="1134" y="271"/>
                  <a:pt x="1155" y="259"/>
                  <a:pt x="1151" y="233"/>
                </a:cubicBezTo>
                <a:cubicBezTo>
                  <a:pt x="1148" y="208"/>
                  <a:pt x="1129" y="204"/>
                  <a:pt x="1111" y="205"/>
                </a:cubicBezTo>
                <a:cubicBezTo>
                  <a:pt x="1102" y="206"/>
                  <a:pt x="996" y="213"/>
                  <a:pt x="891" y="213"/>
                </a:cubicBezTo>
                <a:cubicBezTo>
                  <a:pt x="787" y="213"/>
                  <a:pt x="683" y="205"/>
                  <a:pt x="675" y="205"/>
                </a:cubicBezTo>
                <a:cubicBezTo>
                  <a:pt x="661" y="204"/>
                  <a:pt x="639" y="206"/>
                  <a:pt x="634" y="229"/>
                </a:cubicBezTo>
                <a:cubicBezTo>
                  <a:pt x="630" y="249"/>
                  <a:pt x="640" y="270"/>
                  <a:pt x="661" y="273"/>
                </a:cubicBezTo>
                <a:cubicBezTo>
                  <a:pt x="682" y="275"/>
                  <a:pt x="668" y="273"/>
                  <a:pt x="752" y="281"/>
                </a:cubicBezTo>
                <a:cubicBezTo>
                  <a:pt x="752" y="281"/>
                  <a:pt x="810" y="439"/>
                  <a:pt x="883" y="639"/>
                </a:cubicBezTo>
                <a:cubicBezTo>
                  <a:pt x="698" y="1188"/>
                  <a:pt x="698" y="1188"/>
                  <a:pt x="698" y="1188"/>
                </a:cubicBezTo>
                <a:cubicBezTo>
                  <a:pt x="394" y="281"/>
                  <a:pt x="394" y="281"/>
                  <a:pt x="394" y="281"/>
                </a:cubicBezTo>
                <a:cubicBezTo>
                  <a:pt x="394" y="281"/>
                  <a:pt x="479" y="275"/>
                  <a:pt x="492" y="273"/>
                </a:cubicBezTo>
                <a:cubicBezTo>
                  <a:pt x="504" y="271"/>
                  <a:pt x="524" y="259"/>
                  <a:pt x="521" y="233"/>
                </a:cubicBezTo>
                <a:cubicBezTo>
                  <a:pt x="518" y="208"/>
                  <a:pt x="499" y="204"/>
                  <a:pt x="481" y="205"/>
                </a:cubicBezTo>
                <a:cubicBezTo>
                  <a:pt x="472" y="206"/>
                  <a:pt x="366" y="214"/>
                  <a:pt x="261" y="213"/>
                </a:cubicBezTo>
                <a:cubicBezTo>
                  <a:pt x="156" y="213"/>
                  <a:pt x="53" y="205"/>
                  <a:pt x="45" y="205"/>
                </a:cubicBezTo>
                <a:cubicBezTo>
                  <a:pt x="30" y="204"/>
                  <a:pt x="9" y="206"/>
                  <a:pt x="4" y="229"/>
                </a:cubicBezTo>
                <a:cubicBezTo>
                  <a:pt x="0" y="249"/>
                  <a:pt x="9" y="270"/>
                  <a:pt x="30" y="273"/>
                </a:cubicBezTo>
                <a:cubicBezTo>
                  <a:pt x="51" y="275"/>
                  <a:pt x="37" y="273"/>
                  <a:pt x="122" y="281"/>
                </a:cubicBezTo>
                <a:cubicBezTo>
                  <a:pt x="122" y="281"/>
                  <a:pt x="527" y="1391"/>
                  <a:pt x="549" y="1450"/>
                </a:cubicBezTo>
                <a:cubicBezTo>
                  <a:pt x="570" y="1510"/>
                  <a:pt x="659" y="1525"/>
                  <a:pt x="685" y="1448"/>
                </a:cubicBezTo>
                <a:cubicBezTo>
                  <a:pt x="703" y="1390"/>
                  <a:pt x="849" y="967"/>
                  <a:pt x="924" y="751"/>
                </a:cubicBezTo>
                <a:cubicBezTo>
                  <a:pt x="1037" y="1061"/>
                  <a:pt x="1167" y="1417"/>
                  <a:pt x="1179" y="1450"/>
                </a:cubicBezTo>
                <a:cubicBezTo>
                  <a:pt x="1201" y="1510"/>
                  <a:pt x="1290" y="1525"/>
                  <a:pt x="1315" y="1448"/>
                </a:cubicBezTo>
                <a:cubicBezTo>
                  <a:pt x="1340" y="1370"/>
                  <a:pt x="1484" y="968"/>
                  <a:pt x="1607" y="608"/>
                </a:cubicBezTo>
                <a:cubicBezTo>
                  <a:pt x="1715" y="280"/>
                  <a:pt x="1614" y="0"/>
                  <a:pt x="1413" y="6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 9"/>
          <p:cNvSpPr>
            <a:spLocks noEditPoints="1"/>
          </p:cNvSpPr>
          <p:nvPr/>
        </p:nvSpPr>
        <p:spPr bwMode="auto">
          <a:xfrm>
            <a:off x="6963652" y="155839"/>
            <a:ext cx="305250" cy="194047"/>
          </a:xfrm>
          <a:custGeom>
            <a:avLst/>
            <a:gdLst>
              <a:gd name="T0" fmla="*/ 2533 w 5496"/>
              <a:gd name="T1" fmla="*/ 363 h 3497"/>
              <a:gd name="T2" fmla="*/ 2689 w 5496"/>
              <a:gd name="T3" fmla="*/ 884 h 3497"/>
              <a:gd name="T4" fmla="*/ 2531 w 5496"/>
              <a:gd name="T5" fmla="*/ 1386 h 3497"/>
              <a:gd name="T6" fmla="*/ 2271 w 5496"/>
              <a:gd name="T7" fmla="*/ 1580 h 3497"/>
              <a:gd name="T8" fmla="*/ 2665 w 5496"/>
              <a:gd name="T9" fmla="*/ 1881 h 3497"/>
              <a:gd name="T10" fmla="*/ 2798 w 5496"/>
              <a:gd name="T11" fmla="*/ 2381 h 3497"/>
              <a:gd name="T12" fmla="*/ 2646 w 5496"/>
              <a:gd name="T13" fmla="*/ 2925 h 3497"/>
              <a:gd name="T14" fmla="*/ 2405 w 5496"/>
              <a:gd name="T15" fmla="*/ 3194 h 3497"/>
              <a:gd name="T16" fmla="*/ 2019 w 5496"/>
              <a:gd name="T17" fmla="*/ 3365 h 3497"/>
              <a:gd name="T18" fmla="*/ 1537 w 5496"/>
              <a:gd name="T19" fmla="*/ 3411 h 3497"/>
              <a:gd name="T20" fmla="*/ 0 w 5496"/>
              <a:gd name="T21" fmla="*/ 3411 h 3497"/>
              <a:gd name="T22" fmla="*/ 0 w 5496"/>
              <a:gd name="T23" fmla="*/ 0 h 3497"/>
              <a:gd name="T24" fmla="*/ 1649 w 5496"/>
              <a:gd name="T25" fmla="*/ 0 h 3497"/>
              <a:gd name="T26" fmla="*/ 2533 w 5496"/>
              <a:gd name="T27" fmla="*/ 363 h 3497"/>
              <a:gd name="T28" fmla="*/ 680 w 5496"/>
              <a:gd name="T29" fmla="*/ 592 h 3497"/>
              <a:gd name="T30" fmla="*/ 680 w 5496"/>
              <a:gd name="T31" fmla="*/ 1344 h 3497"/>
              <a:gd name="T32" fmla="*/ 1509 w 5496"/>
              <a:gd name="T33" fmla="*/ 1344 h 3497"/>
              <a:gd name="T34" fmla="*/ 1870 w 5496"/>
              <a:gd name="T35" fmla="*/ 1260 h 3497"/>
              <a:gd name="T36" fmla="*/ 2009 w 5496"/>
              <a:gd name="T37" fmla="*/ 960 h 3497"/>
              <a:gd name="T38" fmla="*/ 1826 w 5496"/>
              <a:gd name="T39" fmla="*/ 645 h 3497"/>
              <a:gd name="T40" fmla="*/ 1422 w 5496"/>
              <a:gd name="T41" fmla="*/ 592 h 3497"/>
              <a:gd name="T42" fmla="*/ 680 w 5496"/>
              <a:gd name="T43" fmla="*/ 592 h 3497"/>
              <a:gd name="T44" fmla="*/ 680 w 5496"/>
              <a:gd name="T45" fmla="*/ 1909 h 3497"/>
              <a:gd name="T46" fmla="*/ 680 w 5496"/>
              <a:gd name="T47" fmla="*/ 2819 h 3497"/>
              <a:gd name="T48" fmla="*/ 1509 w 5496"/>
              <a:gd name="T49" fmla="*/ 2819 h 3497"/>
              <a:gd name="T50" fmla="*/ 1854 w 5496"/>
              <a:gd name="T51" fmla="*/ 2759 h 3497"/>
              <a:gd name="T52" fmla="*/ 2078 w 5496"/>
              <a:gd name="T53" fmla="*/ 2333 h 3497"/>
              <a:gd name="T54" fmla="*/ 1861 w 5496"/>
              <a:gd name="T55" fmla="*/ 1967 h 3497"/>
              <a:gd name="T56" fmla="*/ 1520 w 5496"/>
              <a:gd name="T57" fmla="*/ 1909 h 3497"/>
              <a:gd name="T58" fmla="*/ 680 w 5496"/>
              <a:gd name="T59" fmla="*/ 1909 h 3497"/>
              <a:gd name="T60" fmla="*/ 4834 w 5496"/>
              <a:gd name="T61" fmla="*/ 939 h 3497"/>
              <a:gd name="T62" fmla="*/ 5270 w 5496"/>
              <a:gd name="T63" fmla="*/ 1313 h 3497"/>
              <a:gd name="T64" fmla="*/ 5471 w 5496"/>
              <a:gd name="T65" fmla="*/ 1834 h 3497"/>
              <a:gd name="T66" fmla="*/ 5493 w 5496"/>
              <a:gd name="T67" fmla="*/ 2335 h 3497"/>
              <a:gd name="T68" fmla="*/ 3655 w 5496"/>
              <a:gd name="T69" fmla="*/ 2335 h 3497"/>
              <a:gd name="T70" fmla="*/ 3919 w 5496"/>
              <a:gd name="T71" fmla="*/ 2867 h 3497"/>
              <a:gd name="T72" fmla="*/ 4283 w 5496"/>
              <a:gd name="T73" fmla="*/ 2962 h 3497"/>
              <a:gd name="T74" fmla="*/ 4649 w 5496"/>
              <a:gd name="T75" fmla="*/ 2846 h 3497"/>
              <a:gd name="T76" fmla="*/ 4785 w 5496"/>
              <a:gd name="T77" fmla="*/ 2673 h 3497"/>
              <a:gd name="T78" fmla="*/ 5458 w 5496"/>
              <a:gd name="T79" fmla="*/ 2673 h 3497"/>
              <a:gd name="T80" fmla="*/ 5214 w 5496"/>
              <a:gd name="T81" fmla="*/ 3129 h 3497"/>
              <a:gd name="T82" fmla="*/ 4265 w 5496"/>
              <a:gd name="T83" fmla="*/ 3497 h 3497"/>
              <a:gd name="T84" fmla="*/ 3376 w 5496"/>
              <a:gd name="T85" fmla="*/ 3186 h 3497"/>
              <a:gd name="T86" fmla="*/ 2991 w 5496"/>
              <a:gd name="T87" fmla="*/ 2176 h 3497"/>
              <a:gd name="T88" fmla="*/ 3339 w 5496"/>
              <a:gd name="T89" fmla="*/ 1171 h 3497"/>
              <a:gd name="T90" fmla="*/ 4241 w 5496"/>
              <a:gd name="T91" fmla="*/ 821 h 3497"/>
              <a:gd name="T92" fmla="*/ 4834 w 5496"/>
              <a:gd name="T93" fmla="*/ 939 h 3497"/>
              <a:gd name="T94" fmla="*/ 3847 w 5496"/>
              <a:gd name="T95" fmla="*/ 1509 h 3497"/>
              <a:gd name="T96" fmla="*/ 3671 w 5496"/>
              <a:gd name="T97" fmla="*/ 1900 h 3497"/>
              <a:gd name="T98" fmla="*/ 4808 w 5496"/>
              <a:gd name="T99" fmla="*/ 1900 h 3497"/>
              <a:gd name="T100" fmla="*/ 4632 w 5496"/>
              <a:gd name="T101" fmla="*/ 1501 h 3497"/>
              <a:gd name="T102" fmla="*/ 4241 w 5496"/>
              <a:gd name="T103" fmla="*/ 1365 h 3497"/>
              <a:gd name="T104" fmla="*/ 3847 w 5496"/>
              <a:gd name="T105" fmla="*/ 1509 h 3497"/>
              <a:gd name="T106" fmla="*/ 4939 w 5496"/>
              <a:gd name="T107" fmla="*/ 196 h 3497"/>
              <a:gd name="T108" fmla="*/ 3457 w 5496"/>
              <a:gd name="T109" fmla="*/ 196 h 3497"/>
              <a:gd name="T110" fmla="*/ 3457 w 5496"/>
              <a:gd name="T111" fmla="*/ 540 h 3497"/>
              <a:gd name="T112" fmla="*/ 4939 w 5496"/>
              <a:gd name="T113" fmla="*/ 540 h 3497"/>
              <a:gd name="T114" fmla="*/ 4939 w 5496"/>
              <a:gd name="T115" fmla="*/ 196 h 3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496" h="3497">
                <a:moveTo>
                  <a:pt x="2533" y="363"/>
                </a:moveTo>
                <a:cubicBezTo>
                  <a:pt x="2637" y="508"/>
                  <a:pt x="2689" y="682"/>
                  <a:pt x="2689" y="884"/>
                </a:cubicBezTo>
                <a:cubicBezTo>
                  <a:pt x="2689" y="1092"/>
                  <a:pt x="2637" y="1259"/>
                  <a:pt x="2531" y="1386"/>
                </a:cubicBezTo>
                <a:cubicBezTo>
                  <a:pt x="2472" y="1457"/>
                  <a:pt x="2386" y="1522"/>
                  <a:pt x="2271" y="1580"/>
                </a:cubicBezTo>
                <a:cubicBezTo>
                  <a:pt x="2445" y="1644"/>
                  <a:pt x="2577" y="1744"/>
                  <a:pt x="2665" y="1881"/>
                </a:cubicBezTo>
                <a:cubicBezTo>
                  <a:pt x="2754" y="2019"/>
                  <a:pt x="2798" y="2185"/>
                  <a:pt x="2798" y="2381"/>
                </a:cubicBezTo>
                <a:cubicBezTo>
                  <a:pt x="2798" y="2583"/>
                  <a:pt x="2748" y="2765"/>
                  <a:pt x="2646" y="2925"/>
                </a:cubicBezTo>
                <a:cubicBezTo>
                  <a:pt x="2582" y="3032"/>
                  <a:pt x="2501" y="3121"/>
                  <a:pt x="2405" y="3194"/>
                </a:cubicBezTo>
                <a:cubicBezTo>
                  <a:pt x="2296" y="3277"/>
                  <a:pt x="2167" y="3334"/>
                  <a:pt x="2019" y="3365"/>
                </a:cubicBezTo>
                <a:cubicBezTo>
                  <a:pt x="1871" y="3396"/>
                  <a:pt x="1710" y="3411"/>
                  <a:pt x="1537" y="3411"/>
                </a:cubicBezTo>
                <a:lnTo>
                  <a:pt x="0" y="3411"/>
                </a:lnTo>
                <a:lnTo>
                  <a:pt x="0" y="0"/>
                </a:lnTo>
                <a:lnTo>
                  <a:pt x="1649" y="0"/>
                </a:lnTo>
                <a:cubicBezTo>
                  <a:pt x="2065" y="6"/>
                  <a:pt x="2359" y="127"/>
                  <a:pt x="2533" y="363"/>
                </a:cubicBezTo>
                <a:close/>
                <a:moveTo>
                  <a:pt x="680" y="592"/>
                </a:moveTo>
                <a:lnTo>
                  <a:pt x="680" y="1344"/>
                </a:lnTo>
                <a:lnTo>
                  <a:pt x="1509" y="1344"/>
                </a:lnTo>
                <a:cubicBezTo>
                  <a:pt x="1658" y="1344"/>
                  <a:pt x="1778" y="1316"/>
                  <a:pt x="1870" y="1260"/>
                </a:cubicBezTo>
                <a:cubicBezTo>
                  <a:pt x="1963" y="1204"/>
                  <a:pt x="2009" y="1104"/>
                  <a:pt x="2009" y="960"/>
                </a:cubicBezTo>
                <a:cubicBezTo>
                  <a:pt x="2009" y="801"/>
                  <a:pt x="1948" y="696"/>
                  <a:pt x="1826" y="645"/>
                </a:cubicBezTo>
                <a:cubicBezTo>
                  <a:pt x="1720" y="610"/>
                  <a:pt x="1586" y="592"/>
                  <a:pt x="1422" y="592"/>
                </a:cubicBezTo>
                <a:lnTo>
                  <a:pt x="680" y="592"/>
                </a:lnTo>
                <a:close/>
                <a:moveTo>
                  <a:pt x="680" y="1909"/>
                </a:moveTo>
                <a:lnTo>
                  <a:pt x="680" y="2819"/>
                </a:lnTo>
                <a:lnTo>
                  <a:pt x="1509" y="2819"/>
                </a:lnTo>
                <a:cubicBezTo>
                  <a:pt x="1657" y="2819"/>
                  <a:pt x="1772" y="2799"/>
                  <a:pt x="1854" y="2759"/>
                </a:cubicBezTo>
                <a:cubicBezTo>
                  <a:pt x="2004" y="2684"/>
                  <a:pt x="2078" y="2542"/>
                  <a:pt x="2078" y="2333"/>
                </a:cubicBezTo>
                <a:cubicBezTo>
                  <a:pt x="2078" y="2155"/>
                  <a:pt x="2006" y="2033"/>
                  <a:pt x="1861" y="1967"/>
                </a:cubicBezTo>
                <a:cubicBezTo>
                  <a:pt x="1780" y="1930"/>
                  <a:pt x="1666" y="1911"/>
                  <a:pt x="1520" y="1909"/>
                </a:cubicBezTo>
                <a:lnTo>
                  <a:pt x="680" y="1909"/>
                </a:lnTo>
                <a:close/>
                <a:moveTo>
                  <a:pt x="4834" y="939"/>
                </a:moveTo>
                <a:cubicBezTo>
                  <a:pt x="5010" y="1018"/>
                  <a:pt x="5155" y="1143"/>
                  <a:pt x="5270" y="1313"/>
                </a:cubicBezTo>
                <a:cubicBezTo>
                  <a:pt x="5373" y="1463"/>
                  <a:pt x="5440" y="1636"/>
                  <a:pt x="5471" y="1834"/>
                </a:cubicBezTo>
                <a:cubicBezTo>
                  <a:pt x="5489" y="1950"/>
                  <a:pt x="5496" y="2117"/>
                  <a:pt x="5493" y="2335"/>
                </a:cubicBezTo>
                <a:lnTo>
                  <a:pt x="3655" y="2335"/>
                </a:lnTo>
                <a:cubicBezTo>
                  <a:pt x="3666" y="2588"/>
                  <a:pt x="3753" y="2765"/>
                  <a:pt x="3919" y="2867"/>
                </a:cubicBezTo>
                <a:cubicBezTo>
                  <a:pt x="4020" y="2931"/>
                  <a:pt x="4141" y="2962"/>
                  <a:pt x="4283" y="2962"/>
                </a:cubicBezTo>
                <a:cubicBezTo>
                  <a:pt x="4433" y="2962"/>
                  <a:pt x="4555" y="2924"/>
                  <a:pt x="4649" y="2846"/>
                </a:cubicBezTo>
                <a:cubicBezTo>
                  <a:pt x="4700" y="2805"/>
                  <a:pt x="4746" y="2747"/>
                  <a:pt x="4785" y="2673"/>
                </a:cubicBezTo>
                <a:lnTo>
                  <a:pt x="5458" y="2673"/>
                </a:lnTo>
                <a:cubicBezTo>
                  <a:pt x="5441" y="2823"/>
                  <a:pt x="5359" y="2975"/>
                  <a:pt x="5214" y="3129"/>
                </a:cubicBezTo>
                <a:cubicBezTo>
                  <a:pt x="4988" y="3374"/>
                  <a:pt x="4671" y="3497"/>
                  <a:pt x="4265" y="3497"/>
                </a:cubicBezTo>
                <a:cubicBezTo>
                  <a:pt x="3929" y="3497"/>
                  <a:pt x="3633" y="3393"/>
                  <a:pt x="3376" y="3186"/>
                </a:cubicBezTo>
                <a:cubicBezTo>
                  <a:pt x="3119" y="2980"/>
                  <a:pt x="2991" y="2643"/>
                  <a:pt x="2991" y="2176"/>
                </a:cubicBezTo>
                <a:cubicBezTo>
                  <a:pt x="2991" y="1739"/>
                  <a:pt x="3107" y="1404"/>
                  <a:pt x="3339" y="1171"/>
                </a:cubicBezTo>
                <a:cubicBezTo>
                  <a:pt x="3570" y="938"/>
                  <a:pt x="3871" y="821"/>
                  <a:pt x="4241" y="821"/>
                </a:cubicBezTo>
                <a:cubicBezTo>
                  <a:pt x="4460" y="821"/>
                  <a:pt x="4658" y="861"/>
                  <a:pt x="4834" y="939"/>
                </a:cubicBezTo>
                <a:close/>
                <a:moveTo>
                  <a:pt x="3847" y="1509"/>
                </a:moveTo>
                <a:cubicBezTo>
                  <a:pt x="3754" y="1605"/>
                  <a:pt x="3695" y="1736"/>
                  <a:pt x="3671" y="1900"/>
                </a:cubicBezTo>
                <a:lnTo>
                  <a:pt x="4808" y="1900"/>
                </a:lnTo>
                <a:cubicBezTo>
                  <a:pt x="4796" y="1725"/>
                  <a:pt x="4737" y="1592"/>
                  <a:pt x="4632" y="1501"/>
                </a:cubicBezTo>
                <a:cubicBezTo>
                  <a:pt x="4527" y="1410"/>
                  <a:pt x="4397" y="1365"/>
                  <a:pt x="4241" y="1365"/>
                </a:cubicBezTo>
                <a:cubicBezTo>
                  <a:pt x="4072" y="1365"/>
                  <a:pt x="3940" y="1413"/>
                  <a:pt x="3847" y="1509"/>
                </a:cubicBezTo>
                <a:close/>
                <a:moveTo>
                  <a:pt x="4939" y="196"/>
                </a:moveTo>
                <a:lnTo>
                  <a:pt x="3457" y="196"/>
                </a:lnTo>
                <a:lnTo>
                  <a:pt x="3457" y="540"/>
                </a:lnTo>
                <a:lnTo>
                  <a:pt x="4939" y="540"/>
                </a:lnTo>
                <a:lnTo>
                  <a:pt x="4939" y="196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rgbClr val="FBFBFB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8490059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59691"/>
            <a:ext cx="9144001" cy="900747"/>
          </a:xfrm>
        </p:spPr>
        <p:txBody>
          <a:bodyPr/>
          <a:lstStyle/>
          <a:p>
            <a:pPr algn="l"/>
            <a:r>
              <a:rPr lang="en-US" sz="4000" dirty="0">
                <a:latin typeface="Titillium Lt" panose="00000400000000000000" pitchFamily="50" charset="0"/>
              </a:rPr>
              <a:t>Encore un </a:t>
            </a:r>
            <a:r>
              <a:rPr lang="en-US" sz="4000" dirty="0" err="1">
                <a:latin typeface="Titillium Lt" panose="00000400000000000000" pitchFamily="50" charset="0"/>
              </a:rPr>
              <a:t>langage</a:t>
            </a:r>
            <a:r>
              <a:rPr lang="en-US" sz="4000" dirty="0">
                <a:latin typeface="Titillium Lt" panose="00000400000000000000" pitchFamily="50" charset="0"/>
              </a:rPr>
              <a:t> !?!</a:t>
            </a:r>
            <a:endParaRPr lang="bg-BG" sz="4000" dirty="0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13F18-A32D-40F8-92A2-4CABB04772E8}" type="slidenum">
              <a:rPr kumimoji="0" lang="bg-BG" sz="2800" b="0" i="0" u="none" strike="noStrike" kern="1200" cap="none" spc="0" normalizeH="0" baseline="0" noProof="0" smtClean="0">
                <a:ln>
                  <a:noFill/>
                </a:ln>
                <a:solidFill>
                  <a:srgbClr val="F6F6F6"/>
                </a:solidFill>
                <a:effectLst/>
                <a:uLnTx/>
                <a:uFillTx/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99</a:t>
            </a:fld>
            <a:endParaRPr kumimoji="0" lang="bg-BG" sz="2800" b="0" i="0" u="none" strike="noStrike" kern="1200" cap="none" spc="0" normalizeH="0" baseline="0" noProof="0" dirty="0">
              <a:ln>
                <a:noFill/>
              </a:ln>
              <a:solidFill>
                <a:srgbClr val="F6F6F6"/>
              </a:solidFill>
              <a:effectLst/>
              <a:uLnTx/>
              <a:uFillTx/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0" name="TextBox 57"/>
          <p:cNvSpPr txBox="1"/>
          <p:nvPr/>
        </p:nvSpPr>
        <p:spPr>
          <a:xfrm>
            <a:off x="286603" y="1375298"/>
            <a:ext cx="11505063" cy="1292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HTML est le langage de définition du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contenu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d’une page web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CSS est le langage de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mise en forme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de cette page web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Avec JavaScript vous allez pouvoir 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FBA41F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programmer le comportement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de votre page web !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F94BF3C0-76E5-42CC-872F-AE049121FFFF}"/>
              </a:ext>
            </a:extLst>
          </p:cNvPr>
          <p:cNvSpPr/>
          <p:nvPr/>
        </p:nvSpPr>
        <p:spPr>
          <a:xfrm>
            <a:off x="2390775" y="3138087"/>
            <a:ext cx="7410450" cy="461729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JavaScript est le langage de programmation du web*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57707CA4-3B45-403A-8176-98CC0D8A45D5}"/>
              </a:ext>
            </a:extLst>
          </p:cNvPr>
          <p:cNvSpPr/>
          <p:nvPr/>
        </p:nvSpPr>
        <p:spPr>
          <a:xfrm>
            <a:off x="2390775" y="4537849"/>
            <a:ext cx="7410450" cy="461729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E74E3E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JavaScript n’a RIEN à voir avec Java**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E74E3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57">
            <a:extLst>
              <a:ext uri="{FF2B5EF4-FFF2-40B4-BE49-F238E27FC236}">
                <a16:creationId xmlns:a16="http://schemas.microsoft.com/office/drawing/2014/main" id="{42DF2B75-4BE9-49B1-886D-3F3BA3657444}"/>
              </a:ext>
            </a:extLst>
          </p:cNvPr>
          <p:cNvSpPr txBox="1"/>
          <p:nvPr/>
        </p:nvSpPr>
        <p:spPr>
          <a:xfrm>
            <a:off x="2809876" y="5885113"/>
            <a:ext cx="3181350" cy="420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**A part avoir pompé le nom…</a:t>
            </a:r>
          </a:p>
        </p:txBody>
      </p:sp>
      <p:sp>
        <p:nvSpPr>
          <p:cNvPr id="8" name="TextBox 57">
            <a:extLst>
              <a:ext uri="{FF2B5EF4-FFF2-40B4-BE49-F238E27FC236}">
                <a16:creationId xmlns:a16="http://schemas.microsoft.com/office/drawing/2014/main" id="{54DB388E-42FF-44A3-9908-EF9BAF8BE521}"/>
              </a:ext>
            </a:extLst>
          </p:cNvPr>
          <p:cNvSpPr txBox="1"/>
          <p:nvPr/>
        </p:nvSpPr>
        <p:spPr>
          <a:xfrm>
            <a:off x="286603" y="5885368"/>
            <a:ext cx="2618522" cy="420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*Enfin… il y en a d’autres !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266E6DAA-9D81-4408-A5CA-8ADD06523E65}"/>
              </a:ext>
            </a:extLst>
          </p:cNvPr>
          <p:cNvSpPr/>
          <p:nvPr/>
        </p:nvSpPr>
        <p:spPr>
          <a:xfrm>
            <a:off x="2390775" y="3837968"/>
            <a:ext cx="7410450" cy="461729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CBCBCB"/>
                </a:solidFill>
                <a:effectLst/>
                <a:uLnTx/>
                <a:uFillTx/>
                <a:latin typeface="Titillium" pitchFamily="50" charset="0"/>
                <a:ea typeface="Open Sans Condensed Light" panose="020B0306030504020204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JavaScript est facile à apprendre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4905750"/>
      </p:ext>
    </p:extLst>
  </p:cSld>
  <p:clrMapOvr>
    <a:masterClrMapping/>
  </p:clrMapOvr>
</p:sld>
</file>

<file path=ppt/theme/theme1.xml><?xml version="1.0" encoding="utf-8"?>
<a:theme xmlns:a="http://schemas.openxmlformats.org/drawingml/2006/main" name="16x9_Dark_C6">
  <a:themeElements>
    <a:clrScheme name="Custom 2">
      <a:dk1>
        <a:srgbClr val="E74E3E"/>
      </a:dk1>
      <a:lt1>
        <a:srgbClr val="1CBB9F"/>
      </a:lt1>
      <a:dk2>
        <a:srgbClr val="FBA41F"/>
      </a:dk2>
      <a:lt2>
        <a:srgbClr val="3CBDDC"/>
      </a:lt2>
      <a:accent1>
        <a:srgbClr val="354556"/>
      </a:accent1>
      <a:accent2>
        <a:srgbClr val="CBCBCB"/>
      </a:accent2>
      <a:accent3>
        <a:srgbClr val="FBFBFB"/>
      </a:accent3>
      <a:accent4>
        <a:srgbClr val="FBFBFB"/>
      </a:accent4>
      <a:accent5>
        <a:srgbClr val="F6F6F6"/>
      </a:accent5>
      <a:accent6>
        <a:srgbClr val="292929"/>
      </a:accent6>
      <a:hlink>
        <a:srgbClr val="F6F6F6"/>
      </a:hlink>
      <a:folHlink>
        <a:srgbClr val="F6F6F6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7161</Words>
  <Application>Microsoft Office PowerPoint</Application>
  <PresentationFormat>Grand écran</PresentationFormat>
  <Paragraphs>1868</Paragraphs>
  <Slides>148</Slides>
  <Notes>148</Notes>
  <HiddenSlides>0</HiddenSlides>
  <MMClips>17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148</vt:i4>
      </vt:variant>
    </vt:vector>
  </HeadingPairs>
  <TitlesOfParts>
    <vt:vector size="159" baseType="lpstr">
      <vt:lpstr>Calibri Light</vt:lpstr>
      <vt:lpstr>Titillium</vt:lpstr>
      <vt:lpstr>Consolas</vt:lpstr>
      <vt:lpstr>Arial</vt:lpstr>
      <vt:lpstr>Calibri</vt:lpstr>
      <vt:lpstr>Cambria Math</vt:lpstr>
      <vt:lpstr>Titillium Lt</vt:lpstr>
      <vt:lpstr>Wingdings</vt:lpstr>
      <vt:lpstr>Open Sans Condensed Light</vt:lpstr>
      <vt:lpstr>Myriad Pro Light</vt:lpstr>
      <vt:lpstr>16x9_Dark_C6</vt:lpstr>
      <vt:lpstr>Présentation PowerPoint</vt:lpstr>
      <vt:lpstr>Equipe pédagogique</vt:lpstr>
      <vt:lpstr>Organisation du module</vt:lpstr>
      <vt:lpstr>Agenda</vt:lpstr>
      <vt:lpstr>Evaluation</vt:lpstr>
      <vt:lpstr>Ressources</vt:lpstr>
      <vt:lpstr>Présentation PowerPoint</vt:lpstr>
      <vt:lpstr>Problématique</vt:lpstr>
      <vt:lpstr>HTML</vt:lpstr>
      <vt:lpstr>HTML</vt:lpstr>
      <vt:lpstr>HTML</vt:lpstr>
      <vt:lpstr>HTML</vt:lpstr>
      <vt:lpstr>HTML</vt:lpstr>
      <vt:lpstr>HTML</vt:lpstr>
      <vt:lpstr>HTML</vt:lpstr>
      <vt:lpstr>HTML vs CSS</vt:lpstr>
      <vt:lpstr>Présentation PowerPoint</vt:lpstr>
      <vt:lpstr>Comment faire de l’HTML</vt:lpstr>
      <vt:lpstr>Boîte à outils</vt:lpstr>
      <vt:lpstr>HTML</vt:lpstr>
      <vt:lpstr>HTML</vt:lpstr>
      <vt:lpstr>Bases de l’HTML</vt:lpstr>
      <vt:lpstr>Bases de l’HTML</vt:lpstr>
      <vt:lpstr>Bases de l’HTML</vt:lpstr>
      <vt:lpstr>Bases de l’HTML</vt:lpstr>
      <vt:lpstr>Formatage du texte</vt:lpstr>
      <vt:lpstr>Formatage du texte</vt:lpstr>
      <vt:lpstr>Citations</vt:lpstr>
      <vt:lpstr>Attributs</vt:lpstr>
      <vt:lpstr>Insérer des images</vt:lpstr>
      <vt:lpstr>Insérer des images</vt:lpstr>
      <vt:lpstr>Ancres et hyperliens</vt:lpstr>
      <vt:lpstr>Ancres et hyperliens</vt:lpstr>
      <vt:lpstr>Listes</vt:lpstr>
      <vt:lpstr>Listes</vt:lpstr>
      <vt:lpstr>Listes</vt:lpstr>
      <vt:lpstr>Barre de navigation</vt:lpstr>
      <vt:lpstr>Tableaux</vt:lpstr>
      <vt:lpstr>Tableaux</vt:lpstr>
      <vt:lpstr>Formulaires</vt:lpstr>
      <vt:lpstr>Formulaires</vt:lpstr>
      <vt:lpstr>Formulaires</vt:lpstr>
      <vt:lpstr>Formulaires</vt:lpstr>
      <vt:lpstr>Formulaires</vt:lpstr>
      <vt:lpstr>Commentaires</vt:lpstr>
      <vt:lpstr>Autres APIs</vt:lpstr>
      <vt:lpstr>Disposition type d’une page web</vt:lpstr>
      <vt:lpstr>Disposition type d’une page web</vt:lpstr>
      <vt:lpstr>Disposition type d’une page web</vt:lpstr>
      <vt:lpstr>Disposition</vt:lpstr>
      <vt:lpstr>Disposition</vt:lpstr>
      <vt:lpstr>HTML</vt:lpstr>
      <vt:lpstr>Présentation PowerPoint</vt:lpstr>
      <vt:lpstr>Phase 1 : analyse</vt:lpstr>
      <vt:lpstr>Phase 2 : préparation</vt:lpstr>
      <vt:lpstr>Phase 2 : préparation</vt:lpstr>
      <vt:lpstr>Phase 3 : contenu</vt:lpstr>
      <vt:lpstr>Phase 4 : mise en forme</vt:lpstr>
      <vt:lpstr>Phase 5 : tests et déploiement</vt:lpstr>
      <vt:lpstr>Présentation PowerPoint</vt:lpstr>
      <vt:lpstr>Présentation PowerPoint</vt:lpstr>
      <vt:lpstr>CSS : Cascading Style Sheets</vt:lpstr>
      <vt:lpstr>CSS : Cascading Style Sheets</vt:lpstr>
      <vt:lpstr>CSS : Cascading Style Sheets</vt:lpstr>
      <vt:lpstr>CSS : Cascading Style Sheets</vt:lpstr>
      <vt:lpstr>CSS : Cascading Style Sheets</vt:lpstr>
      <vt:lpstr>CSS : Cascading Style Sheets</vt:lpstr>
      <vt:lpstr>CSS : Cascading Style Sheets</vt:lpstr>
      <vt:lpstr>CSS : Cascading Style Sheets</vt:lpstr>
      <vt:lpstr>Notion de classe et d’id</vt:lpstr>
      <vt:lpstr>Couleurs</vt:lpstr>
      <vt:lpstr>Arrière-plans</vt:lpstr>
      <vt:lpstr>Bordures</vt:lpstr>
      <vt:lpstr>Contrôler les dimensions</vt:lpstr>
      <vt:lpstr>Marges et padding</vt:lpstr>
      <vt:lpstr>Modèle en boîtes</vt:lpstr>
      <vt:lpstr>Texte</vt:lpstr>
      <vt:lpstr>Liens</vt:lpstr>
      <vt:lpstr>Listes</vt:lpstr>
      <vt:lpstr>Tableaux</vt:lpstr>
      <vt:lpstr>Tableaux</vt:lpstr>
      <vt:lpstr>Tableaux</vt:lpstr>
      <vt:lpstr>Tableaux</vt:lpstr>
      <vt:lpstr>Tableaux</vt:lpstr>
      <vt:lpstr>Disposition</vt:lpstr>
      <vt:lpstr>Disposition</vt:lpstr>
      <vt:lpstr>Disposition</vt:lpstr>
      <vt:lpstr>Disposition</vt:lpstr>
      <vt:lpstr>Disposition</vt:lpstr>
      <vt:lpstr>Disposition</vt:lpstr>
      <vt:lpstr>Disposition</vt:lpstr>
      <vt:lpstr>Disposition</vt:lpstr>
      <vt:lpstr>Disposition</vt:lpstr>
      <vt:lpstr>Disposition</vt:lpstr>
      <vt:lpstr>Disposition</vt:lpstr>
      <vt:lpstr>Ecrire sur une image</vt:lpstr>
      <vt:lpstr>Présentation PowerPoint</vt:lpstr>
      <vt:lpstr>Présentation PowerPoint</vt:lpstr>
      <vt:lpstr>Encore un langage !?!</vt:lpstr>
      <vt:lpstr>Ca sert à quoi ?</vt:lpstr>
      <vt:lpstr>JavaScript</vt:lpstr>
      <vt:lpstr>JavaScript</vt:lpstr>
      <vt:lpstr>Typage</vt:lpstr>
      <vt:lpstr>Objets</vt:lpstr>
      <vt:lpstr>Fonctions</vt:lpstr>
      <vt:lpstr>Tableaux</vt:lpstr>
      <vt:lpstr>Tableaux</vt:lpstr>
      <vt:lpstr>Tableaux</vt:lpstr>
      <vt:lpstr>Conditions</vt:lpstr>
      <vt:lpstr>Boucles</vt:lpstr>
      <vt:lpstr>Evénements</vt:lpstr>
      <vt:lpstr>Formulaires</vt:lpstr>
      <vt:lpstr>Bonnes pratiques</vt:lpstr>
      <vt:lpstr>Présentation PowerPoint</vt:lpstr>
      <vt:lpstr>DOM : Document Object Model</vt:lpstr>
      <vt:lpstr>DOM : Document Object Model</vt:lpstr>
      <vt:lpstr>DOM : Document Object Model</vt:lpstr>
      <vt:lpstr>DOM : Document Object Model</vt:lpstr>
      <vt:lpstr>DOM : Document Object Model</vt:lpstr>
      <vt:lpstr>DOM : Document Object Model</vt:lpstr>
      <vt:lpstr>DOM : Document Object Model</vt:lpstr>
      <vt:lpstr>DOM : Document Object Model</vt:lpstr>
      <vt:lpstr>DOM : Document Object Model</vt:lpstr>
      <vt:lpstr>BOM : Browser Object Model</vt:lpstr>
      <vt:lpstr>BOM : Browser Object Model</vt:lpstr>
      <vt:lpstr>BOM : Browser Object Model</vt:lpstr>
      <vt:lpstr>BOM : Browser Object Model</vt:lpstr>
      <vt:lpstr>BOM : Browser Object Model</vt:lpstr>
      <vt:lpstr>BOM : Browser Object Model</vt:lpstr>
      <vt:lpstr>BOM : Browser Object Model</vt:lpstr>
      <vt:lpstr>Présentation PowerPoint</vt:lpstr>
      <vt:lpstr>AJAX : Asynchronous JavaScript And XML</vt:lpstr>
      <vt:lpstr>AJAX : Asynchronous JavaScript And XML</vt:lpstr>
      <vt:lpstr>AJAX : Asynchronous JavaScript And XML</vt:lpstr>
      <vt:lpstr>AJAX : Asynchronous JavaScript And XML</vt:lpstr>
      <vt:lpstr>AJAX : Asynchronous JavaScript And XML</vt:lpstr>
      <vt:lpstr>AJAX : Asynchronous JavaScript And XML</vt:lpstr>
      <vt:lpstr>AJAX : Asynchronous JavaScript And XML</vt:lpstr>
      <vt:lpstr>AJAX : Asynchronous JavaScript And XML</vt:lpstr>
      <vt:lpstr>AJAX : Asynchronous JavaScript And XML</vt:lpstr>
      <vt:lpstr>AJAX : Asynchronous JavaScript And XML</vt:lpstr>
      <vt:lpstr>jQuery</vt:lpstr>
      <vt:lpstr>jQuery</vt:lpstr>
      <vt:lpstr>jQuery</vt:lpstr>
      <vt:lpstr>jQuery</vt:lpstr>
      <vt:lpstr>jQuery</vt:lpstr>
      <vt:lpstr>jQuery</vt:lpstr>
      <vt:lpstr>jQuery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Grégory Morel</dc:creator>
  <cp:lastModifiedBy>Grégory Morel</cp:lastModifiedBy>
  <cp:revision>1</cp:revision>
  <dcterms:created xsi:type="dcterms:W3CDTF">2019-03-04T12:22:52Z</dcterms:created>
  <dcterms:modified xsi:type="dcterms:W3CDTF">2019-03-04T12:23:59Z</dcterms:modified>
</cp:coreProperties>
</file>

<file path=docProps/thumbnail.jpeg>
</file>